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7" r:id="rId6"/>
    <p:sldId id="260" r:id="rId7"/>
    <p:sldId id="265" r:id="rId8"/>
    <p:sldId id="264" r:id="rId9"/>
    <p:sldId id="266" r:id="rId10"/>
    <p:sldId id="269" r:id="rId11"/>
    <p:sldId id="270" r:id="rId12"/>
    <p:sldId id="268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99"/>
  </p:normalViewPr>
  <p:slideViewPr>
    <p:cSldViewPr snapToGrid="0" snapToObjects="1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jbloggs123@live.ea.dundeecity.sch.uk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Technology Update- </a:t>
            </a:r>
            <a:br>
              <a:rPr lang="en-US" dirty="0" smtClean="0"/>
            </a:br>
            <a:r>
              <a:rPr lang="en-US" dirty="0" smtClean="0"/>
              <a:t>BYOD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tablet devices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562" y="1482210"/>
            <a:ext cx="9299272" cy="5142312"/>
          </a:xfrm>
        </p:spPr>
      </p:pic>
    </p:spTree>
    <p:extLst>
      <p:ext uri="{BB962C8B-B14F-4D97-AF65-F5344CB8AC3E}">
        <p14:creationId xmlns:p14="http://schemas.microsoft.com/office/powerpoint/2010/main" val="12904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student advantage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 subscription to Office365 </a:t>
            </a:r>
            <a:r>
              <a:rPr lang="en-US" dirty="0" err="1" smtClean="0"/>
              <a:t>Proplus</a:t>
            </a:r>
            <a:endParaRPr lang="en-US" dirty="0" smtClean="0"/>
          </a:p>
          <a:p>
            <a:r>
              <a:rPr lang="en-US" dirty="0"/>
              <a:t>Available to all pupils in Dundee</a:t>
            </a:r>
          </a:p>
          <a:p>
            <a:r>
              <a:rPr lang="en-US" dirty="0" smtClean="0"/>
              <a:t>Not glow account</a:t>
            </a:r>
          </a:p>
          <a:p>
            <a:r>
              <a:rPr lang="en-US" dirty="0" smtClean="0"/>
              <a:t>1TB of online storage</a:t>
            </a:r>
          </a:p>
          <a:p>
            <a:endParaRPr lang="en-US" dirty="0"/>
          </a:p>
          <a:p>
            <a:r>
              <a:rPr lang="en-US" dirty="0" smtClean="0"/>
              <a:t>Install latest versions of </a:t>
            </a:r>
            <a:r>
              <a:rPr lang="en-US" dirty="0" err="1" smtClean="0"/>
              <a:t>microsoft</a:t>
            </a:r>
            <a:r>
              <a:rPr lang="en-US" dirty="0" smtClean="0"/>
              <a:t> office products for personal use on </a:t>
            </a:r>
            <a:r>
              <a:rPr lang="en-US" dirty="0" err="1" smtClean="0"/>
              <a:t>upto</a:t>
            </a:r>
            <a:r>
              <a:rPr lang="en-US" dirty="0" smtClean="0"/>
              <a:t> 5 devices</a:t>
            </a:r>
          </a:p>
          <a:p>
            <a:r>
              <a:rPr lang="en-US" dirty="0" smtClean="0"/>
              <a:t>PC/ Mac/ </a:t>
            </a:r>
            <a:r>
              <a:rPr lang="en-US" dirty="0" err="1" smtClean="0"/>
              <a:t>Ipad</a:t>
            </a:r>
            <a:r>
              <a:rPr lang="en-US" dirty="0" smtClean="0"/>
              <a:t>/ Android /</a:t>
            </a:r>
            <a:r>
              <a:rPr lang="en-US" dirty="0" err="1" smtClean="0"/>
              <a:t>Iphone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8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student advantage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Login: current network username plus </a:t>
            </a:r>
            <a:r>
              <a:rPr lang="en-US" dirty="0" smtClean="0">
                <a:solidFill>
                  <a:srgbClr val="FFFF00"/>
                </a:solidFill>
              </a:rPr>
              <a:t>@</a:t>
            </a:r>
            <a:r>
              <a:rPr lang="en-US" dirty="0" err="1" smtClean="0">
                <a:solidFill>
                  <a:srgbClr val="FFFF00"/>
                </a:solidFill>
              </a:rPr>
              <a:t>live.ea.dundeecity.sch.uk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dirty="0" smtClean="0"/>
              <a:t>IE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jbloggs123@live.ea.dundeecity.sch.uk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dirty="0" smtClean="0"/>
              <a:t>Password: same as your current password to log into school network</a:t>
            </a:r>
          </a:p>
          <a:p>
            <a:endParaRPr lang="en-US" dirty="0"/>
          </a:p>
          <a:p>
            <a:r>
              <a:rPr lang="en-US" dirty="0" smtClean="0"/>
              <a:t>Access:  </a:t>
            </a:r>
            <a:r>
              <a:rPr lang="en-US" dirty="0" err="1" smtClean="0">
                <a:solidFill>
                  <a:srgbClr val="FFFF00"/>
                </a:solidFill>
              </a:rPr>
              <a:t>portal.microsoftonline.com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survey personal devices </a:t>
            </a:r>
            <a:br>
              <a:rPr lang="en-US" dirty="0" smtClean="0"/>
            </a:br>
            <a:r>
              <a:rPr lang="en-US" dirty="0" smtClean="0"/>
              <a:t>S1-6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 you have a </a:t>
            </a:r>
            <a:r>
              <a:rPr lang="en-US" dirty="0" err="1" smtClean="0"/>
              <a:t>wi-fi</a:t>
            </a:r>
            <a:r>
              <a:rPr lang="en-US" dirty="0" smtClean="0"/>
              <a:t> enabled device:</a:t>
            </a:r>
          </a:p>
          <a:p>
            <a:r>
              <a:rPr lang="en-US" dirty="0" smtClean="0"/>
              <a:t>97% yes		3% no</a:t>
            </a:r>
          </a:p>
          <a:p>
            <a:endParaRPr lang="en-US" dirty="0"/>
          </a:p>
          <a:p>
            <a:r>
              <a:rPr lang="en-US" dirty="0" smtClean="0"/>
              <a:t>What type of device do you have:</a:t>
            </a:r>
          </a:p>
          <a:p>
            <a:r>
              <a:rPr lang="en-US" dirty="0" smtClean="0"/>
              <a:t>26% 		smartphone only	</a:t>
            </a:r>
          </a:p>
          <a:p>
            <a:r>
              <a:rPr lang="en-US" dirty="0" smtClean="0"/>
              <a:t>0.5 % 	tablet only</a:t>
            </a:r>
          </a:p>
          <a:p>
            <a:r>
              <a:rPr lang="en-US" dirty="0" smtClean="0"/>
              <a:t>73% 		tablet and smartphone </a:t>
            </a:r>
          </a:p>
          <a:p>
            <a:endParaRPr lang="en-US" dirty="0"/>
          </a:p>
          <a:p>
            <a:r>
              <a:rPr lang="en-US" dirty="0" smtClean="0"/>
              <a:t>Type of device</a:t>
            </a:r>
          </a:p>
          <a:p>
            <a:r>
              <a:rPr lang="en-US" dirty="0" smtClean="0"/>
              <a:t>67% Apple	22% Android	3% Windows	8% Others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handsets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made use of:	in school, 	3</a:t>
            </a:r>
            <a:r>
              <a:rPr lang="en-US" baseline="30000" dirty="0" smtClean="0"/>
              <a:t>rd</a:t>
            </a:r>
            <a:r>
              <a:rPr lang="en-US" dirty="0" smtClean="0"/>
              <a:t> World, 	Charities</a:t>
            </a:r>
          </a:p>
          <a:p>
            <a:endParaRPr lang="en-US" dirty="0"/>
          </a:p>
          <a:p>
            <a:r>
              <a:rPr lang="en-US" dirty="0" smtClean="0"/>
              <a:t>Working</a:t>
            </a:r>
          </a:p>
          <a:p>
            <a:r>
              <a:rPr lang="en-US" dirty="0" smtClean="0"/>
              <a:t>Charger</a:t>
            </a:r>
          </a:p>
          <a:p>
            <a:r>
              <a:rPr lang="en-US" dirty="0" smtClean="0"/>
              <a:t>Erase all personal data</a:t>
            </a:r>
          </a:p>
          <a:p>
            <a:r>
              <a:rPr lang="en-US" dirty="0" smtClean="0"/>
              <a:t>Sign out of apple </a:t>
            </a:r>
            <a:r>
              <a:rPr lang="en-US" dirty="0" err="1" smtClean="0"/>
              <a:t>icloud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5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Details placed on the school website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7941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452718"/>
            <a:ext cx="9404723" cy="5795682"/>
          </a:xfrm>
        </p:spPr>
      </p:pic>
    </p:spTree>
    <p:extLst>
      <p:ext uri="{BB962C8B-B14F-4D97-AF65-F5344CB8AC3E}">
        <p14:creationId xmlns:p14="http://schemas.microsoft.com/office/powerpoint/2010/main" val="18769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0" y="452719"/>
            <a:ext cx="9421185" cy="5321780"/>
          </a:xfrm>
        </p:spPr>
      </p:pic>
    </p:spTree>
    <p:extLst>
      <p:ext uri="{BB962C8B-B14F-4D97-AF65-F5344CB8AC3E}">
        <p14:creationId xmlns:p14="http://schemas.microsoft.com/office/powerpoint/2010/main" val="14160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0" y="483586"/>
            <a:ext cx="9404723" cy="5764814"/>
          </a:xfrm>
        </p:spPr>
      </p:pic>
    </p:spTree>
    <p:extLst>
      <p:ext uri="{BB962C8B-B14F-4D97-AF65-F5344CB8AC3E}">
        <p14:creationId xmlns:p14="http://schemas.microsoft.com/office/powerpoint/2010/main" val="15908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uses to support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Calculator for </a:t>
            </a:r>
            <a:r>
              <a:rPr lang="en-US" dirty="0" err="1"/>
              <a:t>Maths</a:t>
            </a:r>
            <a:endParaRPr lang="en-US" dirty="0"/>
          </a:p>
          <a:p>
            <a:r>
              <a:rPr lang="en-US" dirty="0"/>
              <a:t>Calendar app for recording homework</a:t>
            </a:r>
          </a:p>
          <a:p>
            <a:r>
              <a:rPr lang="en-US" dirty="0"/>
              <a:t>Internet for Research</a:t>
            </a:r>
          </a:p>
          <a:p>
            <a:r>
              <a:rPr lang="en-US" dirty="0"/>
              <a:t>Dictionary/Thesaurus</a:t>
            </a:r>
          </a:p>
          <a:p>
            <a:r>
              <a:rPr lang="en-US" dirty="0"/>
              <a:t>Use a dictionary or thesaurus online</a:t>
            </a:r>
          </a:p>
          <a:p>
            <a:r>
              <a:rPr lang="en-US" dirty="0"/>
              <a:t>Bilingual Dictionaries</a:t>
            </a:r>
          </a:p>
          <a:p>
            <a:r>
              <a:rPr lang="en-US" dirty="0"/>
              <a:t>Google Translate</a:t>
            </a:r>
          </a:p>
          <a:p>
            <a:r>
              <a:rPr lang="en-US" dirty="0"/>
              <a:t>Use Google</a:t>
            </a:r>
          </a:p>
          <a:p>
            <a:r>
              <a:rPr lang="en-US" dirty="0"/>
              <a:t>Taking notes</a:t>
            </a:r>
          </a:p>
          <a:p>
            <a:r>
              <a:rPr lang="en-US" dirty="0"/>
              <a:t>timetable apps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learning apps</a:t>
            </a:r>
          </a:p>
          <a:p>
            <a:r>
              <a:rPr lang="en-US" dirty="0"/>
              <a:t>Revision</a:t>
            </a:r>
          </a:p>
          <a:p>
            <a:r>
              <a:rPr lang="en-US" dirty="0"/>
              <a:t>Using Glow</a:t>
            </a:r>
          </a:p>
          <a:p>
            <a:r>
              <a:rPr lang="en-US" dirty="0"/>
              <a:t>can be helpful for subjects such as drama in order to operate sound</a:t>
            </a:r>
          </a:p>
          <a:p>
            <a:r>
              <a:rPr lang="en-US" dirty="0"/>
              <a:t>Certain apps allow pictures of math problems to be scanned in, then give step by step to finding the answer</a:t>
            </a:r>
          </a:p>
          <a:p>
            <a:r>
              <a:rPr lang="en-US" dirty="0"/>
              <a:t>Garage Band for Music</a:t>
            </a:r>
          </a:p>
          <a:p>
            <a:r>
              <a:rPr lang="en-US" dirty="0"/>
              <a:t>Language Apps</a:t>
            </a:r>
          </a:p>
          <a:p>
            <a:r>
              <a:rPr lang="en-US" dirty="0"/>
              <a:t>looking up words and synonyms in English</a:t>
            </a:r>
          </a:p>
          <a:p>
            <a:r>
              <a:rPr lang="en-US" dirty="0"/>
              <a:t>Maps could be used in geography</a:t>
            </a:r>
          </a:p>
          <a:p>
            <a:r>
              <a:rPr lang="en-US" dirty="0"/>
              <a:t>Sketch Pad for creative subjects</a:t>
            </a:r>
          </a:p>
          <a:p>
            <a:r>
              <a:rPr lang="en-US" dirty="0"/>
              <a:t>Stopwatch or timer for any sciences</a:t>
            </a:r>
          </a:p>
        </p:txBody>
      </p:sp>
    </p:spTree>
    <p:extLst>
      <p:ext uri="{BB962C8B-B14F-4D97-AF65-F5344CB8AC3E}">
        <p14:creationId xmlns:p14="http://schemas.microsoft.com/office/powerpoint/2010/main" val="15825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86" y="382511"/>
            <a:ext cx="9397548" cy="5865889"/>
          </a:xfrm>
        </p:spPr>
      </p:pic>
    </p:spTree>
    <p:extLst>
      <p:ext uri="{BB962C8B-B14F-4D97-AF65-F5344CB8AC3E}">
        <p14:creationId xmlns:p14="http://schemas.microsoft.com/office/powerpoint/2010/main" val="3054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</a:t>
            </a:r>
            <a:r>
              <a:rPr lang="en-US" dirty="0" err="1" smtClean="0"/>
              <a:t>wi-fi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at teachers discretion</a:t>
            </a:r>
          </a:p>
          <a:p>
            <a:endParaRPr lang="en-US" dirty="0" smtClean="0"/>
          </a:p>
          <a:p>
            <a:r>
              <a:rPr lang="en-US" dirty="0" smtClean="0"/>
              <a:t>Covered by Acceptable Use Policy</a:t>
            </a:r>
          </a:p>
          <a:p>
            <a:endParaRPr lang="en-US" dirty="0"/>
          </a:p>
          <a:p>
            <a:r>
              <a:rPr lang="en-US" dirty="0" smtClean="0"/>
              <a:t>Connect to router</a:t>
            </a:r>
          </a:p>
          <a:p>
            <a:endParaRPr lang="en-US" dirty="0"/>
          </a:p>
          <a:p>
            <a:r>
              <a:rPr lang="en-US" dirty="0" smtClean="0"/>
              <a:t>Access to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bring your devices to school it is at your own risk</a:t>
            </a:r>
          </a:p>
          <a:p>
            <a:r>
              <a:rPr lang="en-US" dirty="0" smtClean="0"/>
              <a:t>You are not obliged to bring a device to school</a:t>
            </a:r>
          </a:p>
          <a:p>
            <a:r>
              <a:rPr lang="en-US" dirty="0" smtClean="0"/>
              <a:t>You cannot charge a device in school</a:t>
            </a:r>
          </a:p>
          <a:p>
            <a:r>
              <a:rPr lang="en-US" dirty="0" smtClean="0"/>
              <a:t>Access to internet should always be through </a:t>
            </a:r>
            <a:r>
              <a:rPr lang="en-US" dirty="0" err="1" smtClean="0"/>
              <a:t>Wi-fi</a:t>
            </a:r>
            <a:r>
              <a:rPr lang="en-US" dirty="0" smtClean="0"/>
              <a:t> system</a:t>
            </a:r>
          </a:p>
          <a:p>
            <a:r>
              <a:rPr lang="en-US" dirty="0" smtClean="0"/>
              <a:t>Use of devices is always at discretion of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use- some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all passwords to yourself</a:t>
            </a:r>
          </a:p>
          <a:p>
            <a:r>
              <a:rPr lang="en-US" dirty="0" smtClean="0"/>
              <a:t>Do not attempt to access in-appropriate sites</a:t>
            </a:r>
          </a:p>
          <a:p>
            <a:r>
              <a:rPr lang="en-US" dirty="0" smtClean="0"/>
              <a:t>Do not take </a:t>
            </a:r>
            <a:r>
              <a:rPr lang="en-US" dirty="0" err="1" smtClean="0"/>
              <a:t>unauthorised</a:t>
            </a:r>
            <a:r>
              <a:rPr lang="en-US" dirty="0" smtClean="0"/>
              <a:t> pictures within school</a:t>
            </a:r>
          </a:p>
          <a:p>
            <a:r>
              <a:rPr lang="en-US" dirty="0" smtClean="0"/>
              <a:t>Pupils should not be using phone signals</a:t>
            </a:r>
          </a:p>
          <a:p>
            <a:r>
              <a:rPr lang="en-US" dirty="0" smtClean="0"/>
              <a:t>If privilege is abused then staff can confiscate devices, pupils can be banned from all access in school, police may be involved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1563</TotalTime>
  <Words>330</Words>
  <Application>Microsoft Office PowerPoint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Technology Update-  BYOD</vt:lpstr>
      <vt:lpstr>PowerPoint Presentation</vt:lpstr>
      <vt:lpstr>PowerPoint Presentation</vt:lpstr>
      <vt:lpstr>PowerPoint Presentation</vt:lpstr>
      <vt:lpstr>Possible uses to support learning</vt:lpstr>
      <vt:lpstr>PowerPoint Presentation</vt:lpstr>
      <vt:lpstr>Access to wi-fi</vt:lpstr>
      <vt:lpstr>Details</vt:lpstr>
      <vt:lpstr>Responsible use- some key points</vt:lpstr>
      <vt:lpstr>Use of tablet devices</vt:lpstr>
      <vt:lpstr>Microsoft student advantage</vt:lpstr>
      <vt:lpstr>Microsoft student advantage</vt:lpstr>
      <vt:lpstr>School survey personal devices  S1-6</vt:lpstr>
      <vt:lpstr>Old handsets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Creamer</dc:creator>
  <cp:lastModifiedBy>Creamer, Andrew</cp:lastModifiedBy>
  <cp:revision>17</cp:revision>
  <dcterms:created xsi:type="dcterms:W3CDTF">2016-03-07T21:09:32Z</dcterms:created>
  <dcterms:modified xsi:type="dcterms:W3CDTF">2016-03-09T08:23:07Z</dcterms:modified>
</cp:coreProperties>
</file>