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  <p:sldMasterId id="2147483720" r:id="rId5"/>
  </p:sldMasterIdLst>
  <p:notesMasterIdLst>
    <p:notesMasterId r:id="rId24"/>
  </p:notesMasterIdLst>
  <p:sldIdLst>
    <p:sldId id="267" r:id="rId6"/>
    <p:sldId id="275" r:id="rId7"/>
    <p:sldId id="276" r:id="rId8"/>
    <p:sldId id="269" r:id="rId9"/>
    <p:sldId id="283" r:id="rId10"/>
    <p:sldId id="284" r:id="rId11"/>
    <p:sldId id="288" r:id="rId12"/>
    <p:sldId id="286" r:id="rId13"/>
    <p:sldId id="289" r:id="rId14"/>
    <p:sldId id="274" r:id="rId15"/>
    <p:sldId id="278" r:id="rId16"/>
    <p:sldId id="277" r:id="rId17"/>
    <p:sldId id="271" r:id="rId18"/>
    <p:sldId id="285" r:id="rId19"/>
    <p:sldId id="292" r:id="rId20"/>
    <p:sldId id="26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14606-58B8-420C-A104-6385FAE667BB}" v="12" dt="2020-04-20T10:31:41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EC20D-D8DE-4ED7-8000-BB738171D273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202E32-ADFB-424D-8EAE-07938DB6688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Anything can be a trigger for worry and it may be different from person to person.  </a:t>
          </a:r>
          <a:endParaRPr lang="en-US" dirty="0"/>
        </a:p>
      </dgm:t>
    </dgm:pt>
    <dgm:pt modelId="{0E8E056B-09AF-44FB-818E-A56205386AEF}" type="parTrans" cxnId="{3F76291B-9CB3-47A3-8C0C-815DBFAB5E46}">
      <dgm:prSet/>
      <dgm:spPr/>
      <dgm:t>
        <a:bodyPr/>
        <a:lstStyle/>
        <a:p>
          <a:endParaRPr lang="en-US"/>
        </a:p>
      </dgm:t>
    </dgm:pt>
    <dgm:pt modelId="{695EC06B-0746-4C21-8030-AF83362B2BD4}" type="sibTrans" cxnId="{3F76291B-9CB3-47A3-8C0C-815DBFAB5E46}">
      <dgm:prSet/>
      <dgm:spPr/>
      <dgm:t>
        <a:bodyPr/>
        <a:lstStyle/>
        <a:p>
          <a:endParaRPr lang="en-US"/>
        </a:p>
      </dgm:t>
    </dgm:pt>
    <dgm:pt modelId="{AB4E0534-6553-4C9C-A880-2758BF17285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It’s important to think </a:t>
          </a:r>
          <a:r>
            <a:rPr lang="en-GB" b="1" dirty="0"/>
            <a:t>what is worrying you</a:t>
          </a:r>
          <a:r>
            <a:rPr lang="en-GB" dirty="0"/>
            <a:t> but also to distinguish between </a:t>
          </a:r>
          <a:r>
            <a:rPr lang="en-GB" b="1" dirty="0"/>
            <a:t>real problem worries </a:t>
          </a:r>
          <a:r>
            <a:rPr lang="en-GB" dirty="0"/>
            <a:t>from</a:t>
          </a:r>
          <a:r>
            <a:rPr lang="en-GB" b="1" dirty="0"/>
            <a:t> hypothetical worries. </a:t>
          </a:r>
          <a:endParaRPr lang="en-US" dirty="0"/>
        </a:p>
      </dgm:t>
    </dgm:pt>
    <dgm:pt modelId="{389C60D1-81AA-409B-AF3D-9FC1EC6249E6}" type="parTrans" cxnId="{C1C1A5DB-EFA4-442D-B7F3-33CF79FF8DA8}">
      <dgm:prSet/>
      <dgm:spPr/>
      <dgm:t>
        <a:bodyPr/>
        <a:lstStyle/>
        <a:p>
          <a:endParaRPr lang="en-US"/>
        </a:p>
      </dgm:t>
    </dgm:pt>
    <dgm:pt modelId="{5B8D3F4A-2CB9-4463-BBE8-6D91FFBC8E65}" type="sibTrans" cxnId="{C1C1A5DB-EFA4-442D-B7F3-33CF79FF8DA8}">
      <dgm:prSet/>
      <dgm:spPr/>
      <dgm:t>
        <a:bodyPr/>
        <a:lstStyle/>
        <a:p>
          <a:endParaRPr lang="en-US"/>
        </a:p>
      </dgm:t>
    </dgm:pt>
    <dgm:pt modelId="{D49E93AF-20A7-4E69-BCE5-9660A40289B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Real Problem Worries: </a:t>
          </a:r>
          <a:r>
            <a:rPr lang="en-GB" dirty="0"/>
            <a:t>actual problems that are affecting you and need solutions right now. </a:t>
          </a:r>
          <a:endParaRPr lang="en-US" dirty="0"/>
        </a:p>
      </dgm:t>
    </dgm:pt>
    <dgm:pt modelId="{47785D85-796F-4AEF-88E3-F831FB77DAFD}" type="parTrans" cxnId="{FB5A63B3-4F3B-4FB8-BB0F-BB73A15298C5}">
      <dgm:prSet/>
      <dgm:spPr/>
      <dgm:t>
        <a:bodyPr/>
        <a:lstStyle/>
        <a:p>
          <a:endParaRPr lang="en-US"/>
        </a:p>
      </dgm:t>
    </dgm:pt>
    <dgm:pt modelId="{3AAC05A6-0050-46F3-8527-0CB8A12537A0}" type="sibTrans" cxnId="{FB5A63B3-4F3B-4FB8-BB0F-BB73A15298C5}">
      <dgm:prSet/>
      <dgm:spPr/>
      <dgm:t>
        <a:bodyPr/>
        <a:lstStyle/>
        <a:p>
          <a:endParaRPr lang="en-US"/>
        </a:p>
      </dgm:t>
    </dgm:pt>
    <dgm:pt modelId="{9583656F-2EF6-43A5-BCF8-5F3EDF7F89E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E.g. I’m (my children is) off-school and we need help with activities at home</a:t>
          </a:r>
          <a:endParaRPr lang="en-US" dirty="0"/>
        </a:p>
      </dgm:t>
    </dgm:pt>
    <dgm:pt modelId="{2BFA6C8B-1134-46C0-8A74-F717267C0880}" type="parTrans" cxnId="{DFE06A1B-395B-43E2-A08D-9E6378223223}">
      <dgm:prSet/>
      <dgm:spPr/>
      <dgm:t>
        <a:bodyPr/>
        <a:lstStyle/>
        <a:p>
          <a:endParaRPr lang="en-US"/>
        </a:p>
      </dgm:t>
    </dgm:pt>
    <dgm:pt modelId="{7466456F-71F9-41EC-9E6B-5A998100C08D}" type="sibTrans" cxnId="{DFE06A1B-395B-43E2-A08D-9E6378223223}">
      <dgm:prSet/>
      <dgm:spPr/>
      <dgm:t>
        <a:bodyPr/>
        <a:lstStyle/>
        <a:p>
          <a:endParaRPr lang="en-US"/>
        </a:p>
      </dgm:t>
    </dgm:pt>
    <dgm:pt modelId="{C460D46F-6FFE-4C4C-8DF0-768F4D96616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We don’t have enough food in the house to last for more than a few days</a:t>
          </a:r>
          <a:endParaRPr lang="en-US" dirty="0"/>
        </a:p>
      </dgm:t>
    </dgm:pt>
    <dgm:pt modelId="{FD0F5D06-2EF4-498F-A413-05C5E39FB0D7}" type="parTrans" cxnId="{96AE903C-BFFB-4193-BBF5-D04D35450FB5}">
      <dgm:prSet/>
      <dgm:spPr/>
      <dgm:t>
        <a:bodyPr/>
        <a:lstStyle/>
        <a:p>
          <a:endParaRPr lang="en-US"/>
        </a:p>
      </dgm:t>
    </dgm:pt>
    <dgm:pt modelId="{0801988A-7655-409B-98F6-1FB325E04BE3}" type="sibTrans" cxnId="{96AE903C-BFFB-4193-BBF5-D04D35450FB5}">
      <dgm:prSet/>
      <dgm:spPr/>
      <dgm:t>
        <a:bodyPr/>
        <a:lstStyle/>
        <a:p>
          <a:endParaRPr lang="en-US"/>
        </a:p>
      </dgm:t>
    </dgm:pt>
    <dgm:pt modelId="{547D4CF7-4DB4-4AC4-BA3D-C968A724B92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Hypothetical Worries</a:t>
          </a:r>
          <a:r>
            <a:rPr lang="en-GB" dirty="0"/>
            <a:t>: thinking about worst-case scenarios </a:t>
          </a:r>
          <a:endParaRPr lang="en-US" dirty="0"/>
        </a:p>
      </dgm:t>
    </dgm:pt>
    <dgm:pt modelId="{2CD395EE-029F-4B3F-B31D-170DF75730EF}" type="parTrans" cxnId="{C705BADA-CDA4-40F9-94A2-8127AC0DAB3B}">
      <dgm:prSet/>
      <dgm:spPr/>
      <dgm:t>
        <a:bodyPr/>
        <a:lstStyle/>
        <a:p>
          <a:endParaRPr lang="en-US"/>
        </a:p>
      </dgm:t>
    </dgm:pt>
    <dgm:pt modelId="{84409F4A-3EAD-47B4-8940-3C2A7AD156B2}" type="sibTrans" cxnId="{C705BADA-CDA4-40F9-94A2-8127AC0DAB3B}">
      <dgm:prSet/>
      <dgm:spPr/>
      <dgm:t>
        <a:bodyPr/>
        <a:lstStyle/>
        <a:p>
          <a:endParaRPr lang="en-US"/>
        </a:p>
      </dgm:t>
    </dgm:pt>
    <dgm:pt modelId="{60220BFC-0F31-4EA2-B758-5779E302BD2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E.g. I’m young and healthy but what if I end up on a ventilator</a:t>
          </a:r>
          <a:endParaRPr lang="en-US" dirty="0"/>
        </a:p>
      </dgm:t>
    </dgm:pt>
    <dgm:pt modelId="{D6054C52-B0B6-48E0-A2A2-34E6D7175C2C}" type="parTrans" cxnId="{9A9B8CEC-DA08-4C1C-865D-19A264E3C636}">
      <dgm:prSet/>
      <dgm:spPr/>
      <dgm:t>
        <a:bodyPr/>
        <a:lstStyle/>
        <a:p>
          <a:endParaRPr lang="en-US"/>
        </a:p>
      </dgm:t>
    </dgm:pt>
    <dgm:pt modelId="{D6C19E57-FB63-4015-93B8-3F196E67B338}" type="sibTrans" cxnId="{9A9B8CEC-DA08-4C1C-865D-19A264E3C636}">
      <dgm:prSet/>
      <dgm:spPr/>
      <dgm:t>
        <a:bodyPr/>
        <a:lstStyle/>
        <a:p>
          <a:endParaRPr lang="en-US"/>
        </a:p>
      </dgm:t>
    </dgm:pt>
    <dgm:pt modelId="{69FCE70B-83F4-403B-8D32-D7BE182F769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What will we do if my parents loose job and end up destitute?</a:t>
          </a:r>
          <a:endParaRPr lang="en-US"/>
        </a:p>
      </dgm:t>
    </dgm:pt>
    <dgm:pt modelId="{8E7AA469-1EBF-4EC6-957F-77F32FF110D2}" type="parTrans" cxnId="{F868034C-F5B6-4B51-9F29-5FCB2D6C9B28}">
      <dgm:prSet/>
      <dgm:spPr/>
      <dgm:t>
        <a:bodyPr/>
        <a:lstStyle/>
        <a:p>
          <a:endParaRPr lang="en-US"/>
        </a:p>
      </dgm:t>
    </dgm:pt>
    <dgm:pt modelId="{72F731A7-E355-4679-AE81-B19F72BDB240}" type="sibTrans" cxnId="{F868034C-F5B6-4B51-9F29-5FCB2D6C9B28}">
      <dgm:prSet/>
      <dgm:spPr/>
      <dgm:t>
        <a:bodyPr/>
        <a:lstStyle/>
        <a:p>
          <a:endParaRPr lang="en-US"/>
        </a:p>
      </dgm:t>
    </dgm:pt>
    <dgm:pt modelId="{74286816-4C84-4DF4-984A-5A66EF2319B2}" type="pres">
      <dgm:prSet presAssocID="{F2EEC20D-D8DE-4ED7-8000-BB738171D273}" presName="root" presStyleCnt="0">
        <dgm:presLayoutVars>
          <dgm:dir/>
          <dgm:resizeHandles val="exact"/>
        </dgm:presLayoutVars>
      </dgm:prSet>
      <dgm:spPr/>
    </dgm:pt>
    <dgm:pt modelId="{15CD569C-34BB-40BA-BFF1-939E3AFA22BB}" type="pres">
      <dgm:prSet presAssocID="{7C202E32-ADFB-424D-8EAE-07938DB66889}" presName="compNode" presStyleCnt="0"/>
      <dgm:spPr/>
    </dgm:pt>
    <dgm:pt modelId="{84208DA0-0AB9-48B9-8E87-7A604E93DC07}" type="pres">
      <dgm:prSet presAssocID="{7C202E32-ADFB-424D-8EAE-07938DB66889}" presName="bgRect" presStyleLbl="bgShp" presStyleIdx="0" presStyleCnt="4" custLinFactNeighborY="-2976"/>
      <dgm:spPr/>
    </dgm:pt>
    <dgm:pt modelId="{49362398-F85D-4D6A-B8A5-9CE468EB3952}" type="pres">
      <dgm:prSet presAssocID="{7C202E32-ADFB-424D-8EAE-07938DB66889}" presName="iconRect" presStyleLbl="node1" presStyleIdx="0" presStyleCnt="4" custLinFactNeighborY="59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D040C0C2-6066-4822-8201-EE002CDCE00A}" type="pres">
      <dgm:prSet presAssocID="{7C202E32-ADFB-424D-8EAE-07938DB66889}" presName="spaceRect" presStyleCnt="0"/>
      <dgm:spPr/>
    </dgm:pt>
    <dgm:pt modelId="{BF458214-92C4-46DF-B3FC-7C36C8C24AB9}" type="pres">
      <dgm:prSet presAssocID="{7C202E32-ADFB-424D-8EAE-07938DB66889}" presName="parTx" presStyleLbl="revTx" presStyleIdx="0" presStyleCnt="6" custScaleX="99841">
        <dgm:presLayoutVars>
          <dgm:chMax val="0"/>
          <dgm:chPref val="0"/>
        </dgm:presLayoutVars>
      </dgm:prSet>
      <dgm:spPr/>
    </dgm:pt>
    <dgm:pt modelId="{840491E3-D9F8-48DA-BD8B-3EC3B2612C01}" type="pres">
      <dgm:prSet presAssocID="{695EC06B-0746-4C21-8030-AF83362B2BD4}" presName="sibTrans" presStyleCnt="0"/>
      <dgm:spPr/>
    </dgm:pt>
    <dgm:pt modelId="{EAE7D84F-D0C6-44F3-8826-0D627F424D89}" type="pres">
      <dgm:prSet presAssocID="{AB4E0534-6553-4C9C-A880-2758BF172853}" presName="compNode" presStyleCnt="0"/>
      <dgm:spPr/>
    </dgm:pt>
    <dgm:pt modelId="{0BA0C172-A5ED-4CBE-A151-D995D8C40BA1}" type="pres">
      <dgm:prSet presAssocID="{AB4E0534-6553-4C9C-A880-2758BF172853}" presName="bgRect" presStyleLbl="bgShp" presStyleIdx="1" presStyleCnt="4" custLinFactNeighborY="10684"/>
      <dgm:spPr/>
    </dgm:pt>
    <dgm:pt modelId="{D4E2A6D8-A1BD-44CC-9AC0-724F0CA05DB2}" type="pres">
      <dgm:prSet presAssocID="{AB4E0534-6553-4C9C-A880-2758BF172853}" presName="iconRect" presStyleLbl="node1" presStyleIdx="1" presStyleCnt="4" custLinFactNeighborY="59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1B71908-F7BA-4D5F-931F-F990CB57E453}" type="pres">
      <dgm:prSet presAssocID="{AB4E0534-6553-4C9C-A880-2758BF172853}" presName="spaceRect" presStyleCnt="0"/>
      <dgm:spPr/>
    </dgm:pt>
    <dgm:pt modelId="{DAC26E16-3D46-4E9E-AC9D-8C944CE1A001}" type="pres">
      <dgm:prSet presAssocID="{AB4E0534-6553-4C9C-A880-2758BF172853}" presName="parTx" presStyleLbl="revTx" presStyleIdx="1" presStyleCnt="6" custLinFactNeighborX="0" custLinFactNeighborY="10667">
        <dgm:presLayoutVars>
          <dgm:chMax val="0"/>
          <dgm:chPref val="0"/>
        </dgm:presLayoutVars>
      </dgm:prSet>
      <dgm:spPr/>
    </dgm:pt>
    <dgm:pt modelId="{5FFC4FF0-79FC-4699-A098-9D2F871D7DDC}" type="pres">
      <dgm:prSet presAssocID="{5B8D3F4A-2CB9-4463-BBE8-6D91FFBC8E65}" presName="sibTrans" presStyleCnt="0"/>
      <dgm:spPr/>
    </dgm:pt>
    <dgm:pt modelId="{2D4CF5CA-012D-4C5D-9061-944A73DDD10B}" type="pres">
      <dgm:prSet presAssocID="{D49E93AF-20A7-4E69-BCE5-9660A40289BC}" presName="compNode" presStyleCnt="0"/>
      <dgm:spPr/>
    </dgm:pt>
    <dgm:pt modelId="{CB459A6E-AE17-4B50-8430-782AAD1D041F}" type="pres">
      <dgm:prSet presAssocID="{D49E93AF-20A7-4E69-BCE5-9660A40289BC}" presName="bgRect" presStyleLbl="bgShp" presStyleIdx="2" presStyleCnt="4"/>
      <dgm:spPr/>
    </dgm:pt>
    <dgm:pt modelId="{E56D998E-27AF-4116-A15D-760E7F69C574}" type="pres">
      <dgm:prSet presAssocID="{D49E93AF-20A7-4E69-BCE5-9660A40289B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16DA2056-74CA-425E-97DA-1CABE253D4E6}" type="pres">
      <dgm:prSet presAssocID="{D49E93AF-20A7-4E69-BCE5-9660A40289BC}" presName="spaceRect" presStyleCnt="0"/>
      <dgm:spPr/>
    </dgm:pt>
    <dgm:pt modelId="{3C35B124-920B-4E0D-B91F-CD0D9CFF484B}" type="pres">
      <dgm:prSet presAssocID="{D49E93AF-20A7-4E69-BCE5-9660A40289BC}" presName="parTx" presStyleLbl="revTx" presStyleIdx="2" presStyleCnt="6">
        <dgm:presLayoutVars>
          <dgm:chMax val="0"/>
          <dgm:chPref val="0"/>
        </dgm:presLayoutVars>
      </dgm:prSet>
      <dgm:spPr/>
    </dgm:pt>
    <dgm:pt modelId="{9E078737-1238-49BC-B2B7-EC4EFDF06CE3}" type="pres">
      <dgm:prSet presAssocID="{D49E93AF-20A7-4E69-BCE5-9660A40289BC}" presName="desTx" presStyleLbl="revTx" presStyleIdx="3" presStyleCnt="6">
        <dgm:presLayoutVars/>
      </dgm:prSet>
      <dgm:spPr/>
    </dgm:pt>
    <dgm:pt modelId="{00FB3F77-8D85-49CB-ACD7-6018BAECCF0B}" type="pres">
      <dgm:prSet presAssocID="{3AAC05A6-0050-46F3-8527-0CB8A12537A0}" presName="sibTrans" presStyleCnt="0"/>
      <dgm:spPr/>
    </dgm:pt>
    <dgm:pt modelId="{ACA026C7-C391-435E-9429-4949A389B5F7}" type="pres">
      <dgm:prSet presAssocID="{547D4CF7-4DB4-4AC4-BA3D-C968A724B92C}" presName="compNode" presStyleCnt="0"/>
      <dgm:spPr/>
    </dgm:pt>
    <dgm:pt modelId="{E63CBBEA-FAFB-4969-8EF9-820AD2A40EDB}" type="pres">
      <dgm:prSet presAssocID="{547D4CF7-4DB4-4AC4-BA3D-C968A724B92C}" presName="bgRect" presStyleLbl="bgShp" presStyleIdx="3" presStyleCnt="4"/>
      <dgm:spPr/>
    </dgm:pt>
    <dgm:pt modelId="{7C48362A-8D2A-4A01-ACF6-6FCE0E95B4DF}" type="pres">
      <dgm:prSet presAssocID="{547D4CF7-4DB4-4AC4-BA3D-C968A724B92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E3152D13-BBEA-4AC1-9258-5827195ECD76}" type="pres">
      <dgm:prSet presAssocID="{547D4CF7-4DB4-4AC4-BA3D-C968A724B92C}" presName="spaceRect" presStyleCnt="0"/>
      <dgm:spPr/>
    </dgm:pt>
    <dgm:pt modelId="{8D7D26EE-3F1F-4DC8-86D9-E6AFCB01159E}" type="pres">
      <dgm:prSet presAssocID="{547D4CF7-4DB4-4AC4-BA3D-C968A724B92C}" presName="parTx" presStyleLbl="revTx" presStyleIdx="4" presStyleCnt="6">
        <dgm:presLayoutVars>
          <dgm:chMax val="0"/>
          <dgm:chPref val="0"/>
        </dgm:presLayoutVars>
      </dgm:prSet>
      <dgm:spPr/>
    </dgm:pt>
    <dgm:pt modelId="{10931467-4698-41B5-8832-7D9DE2B89F72}" type="pres">
      <dgm:prSet presAssocID="{547D4CF7-4DB4-4AC4-BA3D-C968A724B92C}" presName="desTx" presStyleLbl="revTx" presStyleIdx="5" presStyleCnt="6">
        <dgm:presLayoutVars/>
      </dgm:prSet>
      <dgm:spPr/>
    </dgm:pt>
  </dgm:ptLst>
  <dgm:cxnLst>
    <dgm:cxn modelId="{BEF82A05-B4D7-4D4D-B839-FE7F7156B1C1}" type="presOf" srcId="{D49E93AF-20A7-4E69-BCE5-9660A40289BC}" destId="{3C35B124-920B-4E0D-B91F-CD0D9CFF484B}" srcOrd="0" destOrd="0" presId="urn:microsoft.com/office/officeart/2018/2/layout/IconVerticalSolidList"/>
    <dgm:cxn modelId="{3B2A8519-0EB3-4C41-8DD1-300DE9AB42B3}" type="presOf" srcId="{547D4CF7-4DB4-4AC4-BA3D-C968A724B92C}" destId="{8D7D26EE-3F1F-4DC8-86D9-E6AFCB01159E}" srcOrd="0" destOrd="0" presId="urn:microsoft.com/office/officeart/2018/2/layout/IconVerticalSolidList"/>
    <dgm:cxn modelId="{3F76291B-9CB3-47A3-8C0C-815DBFAB5E46}" srcId="{F2EEC20D-D8DE-4ED7-8000-BB738171D273}" destId="{7C202E32-ADFB-424D-8EAE-07938DB66889}" srcOrd="0" destOrd="0" parTransId="{0E8E056B-09AF-44FB-818E-A56205386AEF}" sibTransId="{695EC06B-0746-4C21-8030-AF83362B2BD4}"/>
    <dgm:cxn modelId="{DFE06A1B-395B-43E2-A08D-9E6378223223}" srcId="{D49E93AF-20A7-4E69-BCE5-9660A40289BC}" destId="{9583656F-2EF6-43A5-BCF8-5F3EDF7F89EE}" srcOrd="0" destOrd="0" parTransId="{2BFA6C8B-1134-46C0-8A74-F717267C0880}" sibTransId="{7466456F-71F9-41EC-9E6B-5A998100C08D}"/>
    <dgm:cxn modelId="{03578D1E-A468-4232-A54B-BF67375002DA}" type="presOf" srcId="{9583656F-2EF6-43A5-BCF8-5F3EDF7F89EE}" destId="{9E078737-1238-49BC-B2B7-EC4EFDF06CE3}" srcOrd="0" destOrd="0" presId="urn:microsoft.com/office/officeart/2018/2/layout/IconVerticalSolidList"/>
    <dgm:cxn modelId="{96AE903C-BFFB-4193-BBF5-D04D35450FB5}" srcId="{D49E93AF-20A7-4E69-BCE5-9660A40289BC}" destId="{C460D46F-6FFE-4C4C-8DF0-768F4D966162}" srcOrd="1" destOrd="0" parTransId="{FD0F5D06-2EF4-498F-A413-05C5E39FB0D7}" sibTransId="{0801988A-7655-409B-98F6-1FB325E04BE3}"/>
    <dgm:cxn modelId="{F868034C-F5B6-4B51-9F29-5FCB2D6C9B28}" srcId="{547D4CF7-4DB4-4AC4-BA3D-C968A724B92C}" destId="{69FCE70B-83F4-403B-8D32-D7BE182F7695}" srcOrd="1" destOrd="0" parTransId="{8E7AA469-1EBF-4EC6-957F-77F32FF110D2}" sibTransId="{72F731A7-E355-4679-AE81-B19F72BDB240}"/>
    <dgm:cxn modelId="{DCD7D375-30CA-40FF-85ED-AE60A230483E}" type="presOf" srcId="{60220BFC-0F31-4EA2-B758-5779E302BD20}" destId="{10931467-4698-41B5-8832-7D9DE2B89F72}" srcOrd="0" destOrd="0" presId="urn:microsoft.com/office/officeart/2018/2/layout/IconVerticalSolidList"/>
    <dgm:cxn modelId="{7826307D-EC34-400C-8A0F-254D0BA4FE5B}" type="presOf" srcId="{C460D46F-6FFE-4C4C-8DF0-768F4D966162}" destId="{9E078737-1238-49BC-B2B7-EC4EFDF06CE3}" srcOrd="0" destOrd="1" presId="urn:microsoft.com/office/officeart/2018/2/layout/IconVerticalSolidList"/>
    <dgm:cxn modelId="{5DBB657F-B965-4D4E-A6C3-B43DC52433CC}" type="presOf" srcId="{69FCE70B-83F4-403B-8D32-D7BE182F7695}" destId="{10931467-4698-41B5-8832-7D9DE2B89F72}" srcOrd="0" destOrd="1" presId="urn:microsoft.com/office/officeart/2018/2/layout/IconVerticalSolidList"/>
    <dgm:cxn modelId="{FB5A63B3-4F3B-4FB8-BB0F-BB73A15298C5}" srcId="{F2EEC20D-D8DE-4ED7-8000-BB738171D273}" destId="{D49E93AF-20A7-4E69-BCE5-9660A40289BC}" srcOrd="2" destOrd="0" parTransId="{47785D85-796F-4AEF-88E3-F831FB77DAFD}" sibTransId="{3AAC05A6-0050-46F3-8527-0CB8A12537A0}"/>
    <dgm:cxn modelId="{387279B7-61B1-44AD-A57D-B66E198C11F7}" type="presOf" srcId="{7C202E32-ADFB-424D-8EAE-07938DB66889}" destId="{BF458214-92C4-46DF-B3FC-7C36C8C24AB9}" srcOrd="0" destOrd="0" presId="urn:microsoft.com/office/officeart/2018/2/layout/IconVerticalSolidList"/>
    <dgm:cxn modelId="{8C3851C6-6DE2-4374-B7E2-AF201B9CB953}" type="presOf" srcId="{F2EEC20D-D8DE-4ED7-8000-BB738171D273}" destId="{74286816-4C84-4DF4-984A-5A66EF2319B2}" srcOrd="0" destOrd="0" presId="urn:microsoft.com/office/officeart/2018/2/layout/IconVerticalSolidList"/>
    <dgm:cxn modelId="{C705BADA-CDA4-40F9-94A2-8127AC0DAB3B}" srcId="{F2EEC20D-D8DE-4ED7-8000-BB738171D273}" destId="{547D4CF7-4DB4-4AC4-BA3D-C968A724B92C}" srcOrd="3" destOrd="0" parTransId="{2CD395EE-029F-4B3F-B31D-170DF75730EF}" sibTransId="{84409F4A-3EAD-47B4-8940-3C2A7AD156B2}"/>
    <dgm:cxn modelId="{C1C1A5DB-EFA4-442D-B7F3-33CF79FF8DA8}" srcId="{F2EEC20D-D8DE-4ED7-8000-BB738171D273}" destId="{AB4E0534-6553-4C9C-A880-2758BF172853}" srcOrd="1" destOrd="0" parTransId="{389C60D1-81AA-409B-AF3D-9FC1EC6249E6}" sibTransId="{5B8D3F4A-2CB9-4463-BBE8-6D91FFBC8E65}"/>
    <dgm:cxn modelId="{9A9B8CEC-DA08-4C1C-865D-19A264E3C636}" srcId="{547D4CF7-4DB4-4AC4-BA3D-C968A724B92C}" destId="{60220BFC-0F31-4EA2-B758-5779E302BD20}" srcOrd="0" destOrd="0" parTransId="{D6054C52-B0B6-48E0-A2A2-34E6D7175C2C}" sibTransId="{D6C19E57-FB63-4015-93B8-3F196E67B338}"/>
    <dgm:cxn modelId="{712E8EF0-9C77-4807-9ED7-02B21B524AD9}" type="presOf" srcId="{AB4E0534-6553-4C9C-A880-2758BF172853}" destId="{DAC26E16-3D46-4E9E-AC9D-8C944CE1A001}" srcOrd="0" destOrd="0" presId="urn:microsoft.com/office/officeart/2018/2/layout/IconVerticalSolidList"/>
    <dgm:cxn modelId="{42A95796-C207-49E4-BD35-3E55F2C39A19}" type="presParOf" srcId="{74286816-4C84-4DF4-984A-5A66EF2319B2}" destId="{15CD569C-34BB-40BA-BFF1-939E3AFA22BB}" srcOrd="0" destOrd="0" presId="urn:microsoft.com/office/officeart/2018/2/layout/IconVerticalSolidList"/>
    <dgm:cxn modelId="{FC65AC45-DB78-4D01-B4E4-CC97DFCDA9DE}" type="presParOf" srcId="{15CD569C-34BB-40BA-BFF1-939E3AFA22BB}" destId="{84208DA0-0AB9-48B9-8E87-7A604E93DC07}" srcOrd="0" destOrd="0" presId="urn:microsoft.com/office/officeart/2018/2/layout/IconVerticalSolidList"/>
    <dgm:cxn modelId="{BE49F32D-E378-4E95-947C-EC6DE544857F}" type="presParOf" srcId="{15CD569C-34BB-40BA-BFF1-939E3AFA22BB}" destId="{49362398-F85D-4D6A-B8A5-9CE468EB3952}" srcOrd="1" destOrd="0" presId="urn:microsoft.com/office/officeart/2018/2/layout/IconVerticalSolidList"/>
    <dgm:cxn modelId="{FDA2661A-C876-4034-B9A5-C286C4D615F8}" type="presParOf" srcId="{15CD569C-34BB-40BA-BFF1-939E3AFA22BB}" destId="{D040C0C2-6066-4822-8201-EE002CDCE00A}" srcOrd="2" destOrd="0" presId="urn:microsoft.com/office/officeart/2018/2/layout/IconVerticalSolidList"/>
    <dgm:cxn modelId="{10BAA826-D2B5-4574-BF4F-CF88325314D4}" type="presParOf" srcId="{15CD569C-34BB-40BA-BFF1-939E3AFA22BB}" destId="{BF458214-92C4-46DF-B3FC-7C36C8C24AB9}" srcOrd="3" destOrd="0" presId="urn:microsoft.com/office/officeart/2018/2/layout/IconVerticalSolidList"/>
    <dgm:cxn modelId="{B2850F9F-7DB1-4465-84BB-02DF07FC575B}" type="presParOf" srcId="{74286816-4C84-4DF4-984A-5A66EF2319B2}" destId="{840491E3-D9F8-48DA-BD8B-3EC3B2612C01}" srcOrd="1" destOrd="0" presId="urn:microsoft.com/office/officeart/2018/2/layout/IconVerticalSolidList"/>
    <dgm:cxn modelId="{AE9CBE82-CB90-4B8A-AD2C-69B2FA44A869}" type="presParOf" srcId="{74286816-4C84-4DF4-984A-5A66EF2319B2}" destId="{EAE7D84F-D0C6-44F3-8826-0D627F424D89}" srcOrd="2" destOrd="0" presId="urn:microsoft.com/office/officeart/2018/2/layout/IconVerticalSolidList"/>
    <dgm:cxn modelId="{07C8EE92-6DEE-4261-8FFC-6B2D3CAFD611}" type="presParOf" srcId="{EAE7D84F-D0C6-44F3-8826-0D627F424D89}" destId="{0BA0C172-A5ED-4CBE-A151-D995D8C40BA1}" srcOrd="0" destOrd="0" presId="urn:microsoft.com/office/officeart/2018/2/layout/IconVerticalSolidList"/>
    <dgm:cxn modelId="{0798C316-A6C3-4BF3-B848-946B4E15CABC}" type="presParOf" srcId="{EAE7D84F-D0C6-44F3-8826-0D627F424D89}" destId="{D4E2A6D8-A1BD-44CC-9AC0-724F0CA05DB2}" srcOrd="1" destOrd="0" presId="urn:microsoft.com/office/officeart/2018/2/layout/IconVerticalSolidList"/>
    <dgm:cxn modelId="{013BC507-7FCE-4E1E-8DF3-A85CB9D47820}" type="presParOf" srcId="{EAE7D84F-D0C6-44F3-8826-0D627F424D89}" destId="{A1B71908-F7BA-4D5F-931F-F990CB57E453}" srcOrd="2" destOrd="0" presId="urn:microsoft.com/office/officeart/2018/2/layout/IconVerticalSolidList"/>
    <dgm:cxn modelId="{7B253E2F-DA24-49A6-B4B5-5EE80E612DEE}" type="presParOf" srcId="{EAE7D84F-D0C6-44F3-8826-0D627F424D89}" destId="{DAC26E16-3D46-4E9E-AC9D-8C944CE1A001}" srcOrd="3" destOrd="0" presId="urn:microsoft.com/office/officeart/2018/2/layout/IconVerticalSolidList"/>
    <dgm:cxn modelId="{086590D1-D532-4EC8-BA6C-2DC6D6DA814F}" type="presParOf" srcId="{74286816-4C84-4DF4-984A-5A66EF2319B2}" destId="{5FFC4FF0-79FC-4699-A098-9D2F871D7DDC}" srcOrd="3" destOrd="0" presId="urn:microsoft.com/office/officeart/2018/2/layout/IconVerticalSolidList"/>
    <dgm:cxn modelId="{C3A4AD5D-3614-4E97-852A-65882AE396EB}" type="presParOf" srcId="{74286816-4C84-4DF4-984A-5A66EF2319B2}" destId="{2D4CF5CA-012D-4C5D-9061-944A73DDD10B}" srcOrd="4" destOrd="0" presId="urn:microsoft.com/office/officeart/2018/2/layout/IconVerticalSolidList"/>
    <dgm:cxn modelId="{907AE129-D6CA-425A-A6AD-1EE251543B20}" type="presParOf" srcId="{2D4CF5CA-012D-4C5D-9061-944A73DDD10B}" destId="{CB459A6E-AE17-4B50-8430-782AAD1D041F}" srcOrd="0" destOrd="0" presId="urn:microsoft.com/office/officeart/2018/2/layout/IconVerticalSolidList"/>
    <dgm:cxn modelId="{9C2BC919-CBA9-40D7-859E-FE010714C44E}" type="presParOf" srcId="{2D4CF5CA-012D-4C5D-9061-944A73DDD10B}" destId="{E56D998E-27AF-4116-A15D-760E7F69C574}" srcOrd="1" destOrd="0" presId="urn:microsoft.com/office/officeart/2018/2/layout/IconVerticalSolidList"/>
    <dgm:cxn modelId="{AD0E9D6E-6D14-4026-8664-179D4EE3AE7D}" type="presParOf" srcId="{2D4CF5CA-012D-4C5D-9061-944A73DDD10B}" destId="{16DA2056-74CA-425E-97DA-1CABE253D4E6}" srcOrd="2" destOrd="0" presId="urn:microsoft.com/office/officeart/2018/2/layout/IconVerticalSolidList"/>
    <dgm:cxn modelId="{F33EA575-5EE8-4DB3-876A-327C520DA7CF}" type="presParOf" srcId="{2D4CF5CA-012D-4C5D-9061-944A73DDD10B}" destId="{3C35B124-920B-4E0D-B91F-CD0D9CFF484B}" srcOrd="3" destOrd="0" presId="urn:microsoft.com/office/officeart/2018/2/layout/IconVerticalSolidList"/>
    <dgm:cxn modelId="{FD73D063-150B-4AEA-B522-87A897DFB2C8}" type="presParOf" srcId="{2D4CF5CA-012D-4C5D-9061-944A73DDD10B}" destId="{9E078737-1238-49BC-B2B7-EC4EFDF06CE3}" srcOrd="4" destOrd="0" presId="urn:microsoft.com/office/officeart/2018/2/layout/IconVerticalSolidList"/>
    <dgm:cxn modelId="{E93DC3A0-CA09-48C2-B8D9-BC068AC38C84}" type="presParOf" srcId="{74286816-4C84-4DF4-984A-5A66EF2319B2}" destId="{00FB3F77-8D85-49CB-ACD7-6018BAECCF0B}" srcOrd="5" destOrd="0" presId="urn:microsoft.com/office/officeart/2018/2/layout/IconVerticalSolidList"/>
    <dgm:cxn modelId="{F4CD5CFD-31B8-47D6-9698-86AC320F933B}" type="presParOf" srcId="{74286816-4C84-4DF4-984A-5A66EF2319B2}" destId="{ACA026C7-C391-435E-9429-4949A389B5F7}" srcOrd="6" destOrd="0" presId="urn:microsoft.com/office/officeart/2018/2/layout/IconVerticalSolidList"/>
    <dgm:cxn modelId="{A684A9B5-2E90-425B-81B1-5F3F8C14792B}" type="presParOf" srcId="{ACA026C7-C391-435E-9429-4949A389B5F7}" destId="{E63CBBEA-FAFB-4969-8EF9-820AD2A40EDB}" srcOrd="0" destOrd="0" presId="urn:microsoft.com/office/officeart/2018/2/layout/IconVerticalSolidList"/>
    <dgm:cxn modelId="{3A9AE251-7231-4D54-9A72-4290EBDB5138}" type="presParOf" srcId="{ACA026C7-C391-435E-9429-4949A389B5F7}" destId="{7C48362A-8D2A-4A01-ACF6-6FCE0E95B4DF}" srcOrd="1" destOrd="0" presId="urn:microsoft.com/office/officeart/2018/2/layout/IconVerticalSolidList"/>
    <dgm:cxn modelId="{AFEE472C-811B-4155-AF02-6C53EB61943C}" type="presParOf" srcId="{ACA026C7-C391-435E-9429-4949A389B5F7}" destId="{E3152D13-BBEA-4AC1-9258-5827195ECD76}" srcOrd="2" destOrd="0" presId="urn:microsoft.com/office/officeart/2018/2/layout/IconVerticalSolidList"/>
    <dgm:cxn modelId="{3F398DC9-A6C8-4C3F-AF91-A552AA91766A}" type="presParOf" srcId="{ACA026C7-C391-435E-9429-4949A389B5F7}" destId="{8D7D26EE-3F1F-4DC8-86D9-E6AFCB01159E}" srcOrd="3" destOrd="0" presId="urn:microsoft.com/office/officeart/2018/2/layout/IconVerticalSolidList"/>
    <dgm:cxn modelId="{C6E51C1B-27A7-4260-A61A-39DF732DBB7C}" type="presParOf" srcId="{ACA026C7-C391-435E-9429-4949A389B5F7}" destId="{10931467-4698-41B5-8832-7D9DE2B89F7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4D3D2-9B4B-4D6C-A91D-5D9CC82848C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979F9C-754B-4856-8783-F6DC66F19453}">
      <dgm:prSet/>
      <dgm:spPr/>
      <dgm:t>
        <a:bodyPr/>
        <a:lstStyle/>
        <a:p>
          <a:r>
            <a:rPr lang="en-GB" b="1" dirty="0"/>
            <a:t>Having a balance of activities</a:t>
          </a:r>
          <a:r>
            <a:rPr lang="en-GB" dirty="0"/>
            <a:t> that give you feelings of </a:t>
          </a:r>
          <a:r>
            <a:rPr lang="en-GB" b="1" u="sng" dirty="0"/>
            <a:t>pleasure, achievement</a:t>
          </a:r>
          <a:r>
            <a:rPr lang="en-GB" u="sng" dirty="0"/>
            <a:t> and </a:t>
          </a:r>
          <a:r>
            <a:rPr lang="en-GB" b="1" u="sng" dirty="0"/>
            <a:t>closeness</a:t>
          </a:r>
          <a:r>
            <a:rPr lang="en-GB" u="sng" dirty="0"/>
            <a:t> </a:t>
          </a:r>
          <a:r>
            <a:rPr lang="en-GB" dirty="0"/>
            <a:t>will help your overall sense of wellbeing</a:t>
          </a:r>
          <a:endParaRPr lang="en-US" dirty="0"/>
        </a:p>
      </dgm:t>
    </dgm:pt>
    <dgm:pt modelId="{ECB66A3B-E92E-4966-BCAB-F418BFD7457F}" type="parTrans" cxnId="{ED87DE0F-CA15-4C11-AD82-FF1149E089CF}">
      <dgm:prSet/>
      <dgm:spPr/>
      <dgm:t>
        <a:bodyPr/>
        <a:lstStyle/>
        <a:p>
          <a:endParaRPr lang="en-US"/>
        </a:p>
      </dgm:t>
    </dgm:pt>
    <dgm:pt modelId="{F2F683BE-AB5D-4ADD-AF4A-FF1919A707B5}" type="sibTrans" cxnId="{ED87DE0F-CA15-4C11-AD82-FF1149E089CF}">
      <dgm:prSet/>
      <dgm:spPr/>
      <dgm:t>
        <a:bodyPr/>
        <a:lstStyle/>
        <a:p>
          <a:endParaRPr lang="en-US"/>
        </a:p>
      </dgm:t>
    </dgm:pt>
    <dgm:pt modelId="{481D9261-0D96-4ED4-8E2C-87DB5AECFADA}">
      <dgm:prSet/>
      <dgm:spPr/>
      <dgm:t>
        <a:bodyPr/>
        <a:lstStyle/>
        <a:p>
          <a:r>
            <a:rPr lang="en-GB"/>
            <a:t>Activities can work also as </a:t>
          </a:r>
          <a:r>
            <a:rPr lang="en-GB" b="1"/>
            <a:t>distraction</a:t>
          </a:r>
          <a:r>
            <a:rPr lang="en-GB"/>
            <a:t> and keeping you stay occupied.</a:t>
          </a:r>
          <a:endParaRPr lang="en-US"/>
        </a:p>
      </dgm:t>
    </dgm:pt>
    <dgm:pt modelId="{DDDDE83C-7119-4CFD-BB32-6B4BFE9D3827}" type="parTrans" cxnId="{8B57B0B9-68B5-4EF5-9DD3-18785198C948}">
      <dgm:prSet/>
      <dgm:spPr/>
      <dgm:t>
        <a:bodyPr/>
        <a:lstStyle/>
        <a:p>
          <a:endParaRPr lang="en-US"/>
        </a:p>
      </dgm:t>
    </dgm:pt>
    <dgm:pt modelId="{F4BA36A5-E296-4FF8-A02C-806808BC4620}" type="sibTrans" cxnId="{8B57B0B9-68B5-4EF5-9DD3-18785198C948}">
      <dgm:prSet/>
      <dgm:spPr/>
      <dgm:t>
        <a:bodyPr/>
        <a:lstStyle/>
        <a:p>
          <a:endParaRPr lang="en-US"/>
        </a:p>
      </dgm:t>
    </dgm:pt>
    <dgm:pt modelId="{36C30D46-D9A0-45EA-A690-7D3167B5D23B}">
      <dgm:prSet/>
      <dgm:spPr/>
      <dgm:t>
        <a:bodyPr/>
        <a:lstStyle/>
        <a:p>
          <a:r>
            <a:rPr lang="en-GB"/>
            <a:t>Distraction is a useful short-term way of </a:t>
          </a:r>
          <a:r>
            <a:rPr lang="en-GB" b="1"/>
            <a:t>stopping ourselves getting overly caught up in negative thoughts or worries </a:t>
          </a:r>
          <a:r>
            <a:rPr lang="en-GB"/>
            <a:t>about an unknown future. </a:t>
          </a:r>
          <a:endParaRPr lang="en-US"/>
        </a:p>
      </dgm:t>
    </dgm:pt>
    <dgm:pt modelId="{9EFF580F-B9E3-499F-8553-5214766286A4}" type="parTrans" cxnId="{687FFFA9-445C-4B21-9819-6E6DFA95C917}">
      <dgm:prSet/>
      <dgm:spPr/>
      <dgm:t>
        <a:bodyPr/>
        <a:lstStyle/>
        <a:p>
          <a:endParaRPr lang="en-US"/>
        </a:p>
      </dgm:t>
    </dgm:pt>
    <dgm:pt modelId="{C1E46329-515E-42B6-A2DE-4319A4DAB607}" type="sibTrans" cxnId="{687FFFA9-445C-4B21-9819-6E6DFA95C917}">
      <dgm:prSet/>
      <dgm:spPr/>
      <dgm:t>
        <a:bodyPr/>
        <a:lstStyle/>
        <a:p>
          <a:endParaRPr lang="en-US"/>
        </a:p>
      </dgm:t>
    </dgm:pt>
    <dgm:pt modelId="{A6F906F5-84C0-41EA-8748-F0D94A289FAA}">
      <dgm:prSet/>
      <dgm:spPr/>
      <dgm:t>
        <a:bodyPr/>
        <a:lstStyle/>
        <a:p>
          <a:r>
            <a:rPr lang="en-GB"/>
            <a:t>Use it when you are finding it difficult to stop thinking or worrying. It does not involve trying to suppress negative thoughts, but instead </a:t>
          </a:r>
          <a:r>
            <a:rPr lang="en-GB" b="1"/>
            <a:t>helps you to actively focus your attention on a different activity. </a:t>
          </a:r>
          <a:endParaRPr lang="en-US"/>
        </a:p>
      </dgm:t>
    </dgm:pt>
    <dgm:pt modelId="{405A75C7-2180-4D15-80E8-C8237EFC1847}" type="parTrans" cxnId="{D3245B79-D252-42DC-B96C-6FABEECF93BA}">
      <dgm:prSet/>
      <dgm:spPr/>
      <dgm:t>
        <a:bodyPr/>
        <a:lstStyle/>
        <a:p>
          <a:endParaRPr lang="en-US"/>
        </a:p>
      </dgm:t>
    </dgm:pt>
    <dgm:pt modelId="{2287C7DB-0E75-4EB8-8F20-3E6256962947}" type="sibTrans" cxnId="{D3245B79-D252-42DC-B96C-6FABEECF93BA}">
      <dgm:prSet/>
      <dgm:spPr/>
      <dgm:t>
        <a:bodyPr/>
        <a:lstStyle/>
        <a:p>
          <a:endParaRPr lang="en-US"/>
        </a:p>
      </dgm:t>
    </dgm:pt>
    <dgm:pt modelId="{D0F661F8-5463-495E-BB1D-3E5A5A7B553D}" type="pres">
      <dgm:prSet presAssocID="{F834D3D2-9B4B-4D6C-A91D-5D9CC82848C2}" presName="linear" presStyleCnt="0">
        <dgm:presLayoutVars>
          <dgm:animLvl val="lvl"/>
          <dgm:resizeHandles val="exact"/>
        </dgm:presLayoutVars>
      </dgm:prSet>
      <dgm:spPr/>
    </dgm:pt>
    <dgm:pt modelId="{AF98265B-C8A0-4FCD-83AD-F723B56E21F1}" type="pres">
      <dgm:prSet presAssocID="{87979F9C-754B-4856-8783-F6DC66F1945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33B0C1-07F6-42B6-B944-80315D217E95}" type="pres">
      <dgm:prSet presAssocID="{F2F683BE-AB5D-4ADD-AF4A-FF1919A707B5}" presName="spacer" presStyleCnt="0"/>
      <dgm:spPr/>
    </dgm:pt>
    <dgm:pt modelId="{83100746-EE30-45AD-BEAF-3C4E19AD8CA5}" type="pres">
      <dgm:prSet presAssocID="{481D9261-0D96-4ED4-8E2C-87DB5AECFAD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6E41212-F143-441C-A68D-557744EBE55B}" type="pres">
      <dgm:prSet presAssocID="{F4BA36A5-E296-4FF8-A02C-806808BC4620}" presName="spacer" presStyleCnt="0"/>
      <dgm:spPr/>
    </dgm:pt>
    <dgm:pt modelId="{4E6AD3E9-39B8-4D3F-B0A1-8243F2AFD712}" type="pres">
      <dgm:prSet presAssocID="{36C30D46-D9A0-45EA-A690-7D3167B5D23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155E1AD-35EF-4C49-9A0C-38844AA7782C}" type="pres">
      <dgm:prSet presAssocID="{C1E46329-515E-42B6-A2DE-4319A4DAB607}" presName="spacer" presStyleCnt="0"/>
      <dgm:spPr/>
    </dgm:pt>
    <dgm:pt modelId="{D92B9216-AACE-42D6-BAB5-C31C712415EE}" type="pres">
      <dgm:prSet presAssocID="{A6F906F5-84C0-41EA-8748-F0D94A289FA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D87DE0F-CA15-4C11-AD82-FF1149E089CF}" srcId="{F834D3D2-9B4B-4D6C-A91D-5D9CC82848C2}" destId="{87979F9C-754B-4856-8783-F6DC66F19453}" srcOrd="0" destOrd="0" parTransId="{ECB66A3B-E92E-4966-BCAB-F418BFD7457F}" sibTransId="{F2F683BE-AB5D-4ADD-AF4A-FF1919A707B5}"/>
    <dgm:cxn modelId="{3184511F-A0E8-4837-BDE0-FA1EE231B1A4}" type="presOf" srcId="{36C30D46-D9A0-45EA-A690-7D3167B5D23B}" destId="{4E6AD3E9-39B8-4D3F-B0A1-8243F2AFD712}" srcOrd="0" destOrd="0" presId="urn:microsoft.com/office/officeart/2005/8/layout/vList2"/>
    <dgm:cxn modelId="{06E5A327-C00F-4579-966A-AAF884F32367}" type="presOf" srcId="{A6F906F5-84C0-41EA-8748-F0D94A289FAA}" destId="{D92B9216-AACE-42D6-BAB5-C31C712415EE}" srcOrd="0" destOrd="0" presId="urn:microsoft.com/office/officeart/2005/8/layout/vList2"/>
    <dgm:cxn modelId="{4E573E60-4947-4FAB-9742-62AF1B0F91E4}" type="presOf" srcId="{F834D3D2-9B4B-4D6C-A91D-5D9CC82848C2}" destId="{D0F661F8-5463-495E-BB1D-3E5A5A7B553D}" srcOrd="0" destOrd="0" presId="urn:microsoft.com/office/officeart/2005/8/layout/vList2"/>
    <dgm:cxn modelId="{3F010159-7CB5-484B-BF01-D018E20D1B47}" type="presOf" srcId="{481D9261-0D96-4ED4-8E2C-87DB5AECFADA}" destId="{83100746-EE30-45AD-BEAF-3C4E19AD8CA5}" srcOrd="0" destOrd="0" presId="urn:microsoft.com/office/officeart/2005/8/layout/vList2"/>
    <dgm:cxn modelId="{D3245B79-D252-42DC-B96C-6FABEECF93BA}" srcId="{F834D3D2-9B4B-4D6C-A91D-5D9CC82848C2}" destId="{A6F906F5-84C0-41EA-8748-F0D94A289FAA}" srcOrd="3" destOrd="0" parTransId="{405A75C7-2180-4D15-80E8-C8237EFC1847}" sibTransId="{2287C7DB-0E75-4EB8-8F20-3E6256962947}"/>
    <dgm:cxn modelId="{687FFFA9-445C-4B21-9819-6E6DFA95C917}" srcId="{F834D3D2-9B4B-4D6C-A91D-5D9CC82848C2}" destId="{36C30D46-D9A0-45EA-A690-7D3167B5D23B}" srcOrd="2" destOrd="0" parTransId="{9EFF580F-B9E3-499F-8553-5214766286A4}" sibTransId="{C1E46329-515E-42B6-A2DE-4319A4DAB607}"/>
    <dgm:cxn modelId="{8B57B0B9-68B5-4EF5-9DD3-18785198C948}" srcId="{F834D3D2-9B4B-4D6C-A91D-5D9CC82848C2}" destId="{481D9261-0D96-4ED4-8E2C-87DB5AECFADA}" srcOrd="1" destOrd="0" parTransId="{DDDDE83C-7119-4CFD-BB32-6B4BFE9D3827}" sibTransId="{F4BA36A5-E296-4FF8-A02C-806808BC4620}"/>
    <dgm:cxn modelId="{302CEBD8-C752-438B-A161-93F237F4223C}" type="presOf" srcId="{87979F9C-754B-4856-8783-F6DC66F19453}" destId="{AF98265B-C8A0-4FCD-83AD-F723B56E21F1}" srcOrd="0" destOrd="0" presId="urn:microsoft.com/office/officeart/2005/8/layout/vList2"/>
    <dgm:cxn modelId="{7CF06874-9C6A-41FD-A56E-B3E04AC8C391}" type="presParOf" srcId="{D0F661F8-5463-495E-BB1D-3E5A5A7B553D}" destId="{AF98265B-C8A0-4FCD-83AD-F723B56E21F1}" srcOrd="0" destOrd="0" presId="urn:microsoft.com/office/officeart/2005/8/layout/vList2"/>
    <dgm:cxn modelId="{4A1C78EF-58EC-4EA1-82D5-75113C525319}" type="presParOf" srcId="{D0F661F8-5463-495E-BB1D-3E5A5A7B553D}" destId="{A133B0C1-07F6-42B6-B944-80315D217E95}" srcOrd="1" destOrd="0" presId="urn:microsoft.com/office/officeart/2005/8/layout/vList2"/>
    <dgm:cxn modelId="{596A17A6-6D88-4765-8F0D-18DF57866C22}" type="presParOf" srcId="{D0F661F8-5463-495E-BB1D-3E5A5A7B553D}" destId="{83100746-EE30-45AD-BEAF-3C4E19AD8CA5}" srcOrd="2" destOrd="0" presId="urn:microsoft.com/office/officeart/2005/8/layout/vList2"/>
    <dgm:cxn modelId="{422B3785-19E2-400E-A0FC-8EFF92C74D50}" type="presParOf" srcId="{D0F661F8-5463-495E-BB1D-3E5A5A7B553D}" destId="{06E41212-F143-441C-A68D-557744EBE55B}" srcOrd="3" destOrd="0" presId="urn:microsoft.com/office/officeart/2005/8/layout/vList2"/>
    <dgm:cxn modelId="{97E5F487-5E32-4003-B33E-CE9C6918B9B7}" type="presParOf" srcId="{D0F661F8-5463-495E-BB1D-3E5A5A7B553D}" destId="{4E6AD3E9-39B8-4D3F-B0A1-8243F2AFD712}" srcOrd="4" destOrd="0" presId="urn:microsoft.com/office/officeart/2005/8/layout/vList2"/>
    <dgm:cxn modelId="{67F215E9-6DCA-46EF-9868-125AB3ED3428}" type="presParOf" srcId="{D0F661F8-5463-495E-BB1D-3E5A5A7B553D}" destId="{D155E1AD-35EF-4C49-9A0C-38844AA7782C}" srcOrd="5" destOrd="0" presId="urn:microsoft.com/office/officeart/2005/8/layout/vList2"/>
    <dgm:cxn modelId="{A40755B1-7E0E-417D-A31C-736F6DFBB607}" type="presParOf" srcId="{D0F661F8-5463-495E-BB1D-3E5A5A7B553D}" destId="{D92B9216-AACE-42D6-BAB5-C31C712415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A6BB45-42A4-4905-AAEE-C634431261B2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D24A12-AE7F-4FF1-83A7-3504A2E35824}">
      <dgm:prSet/>
      <dgm:spPr/>
      <dgm:t>
        <a:bodyPr/>
        <a:lstStyle/>
        <a:p>
          <a:pPr>
            <a:defRPr b="1"/>
          </a:pPr>
          <a:r>
            <a:rPr lang="en-GB" b="1" dirty="0"/>
            <a:t>Self care </a:t>
          </a:r>
          <a:endParaRPr lang="en-US" dirty="0"/>
        </a:p>
      </dgm:t>
    </dgm:pt>
    <dgm:pt modelId="{A5791542-527C-40D7-A1C0-C765A76E32F3}" type="parTrans" cxnId="{78986592-6E17-4A8B-A4BE-DE483F705243}">
      <dgm:prSet/>
      <dgm:spPr/>
      <dgm:t>
        <a:bodyPr/>
        <a:lstStyle/>
        <a:p>
          <a:endParaRPr lang="en-US"/>
        </a:p>
      </dgm:t>
    </dgm:pt>
    <dgm:pt modelId="{3704E9C7-6225-4F5D-8E6C-5EF26B25A5BD}" type="sibTrans" cxnId="{78986592-6E17-4A8B-A4BE-DE483F705243}">
      <dgm:prSet/>
      <dgm:spPr/>
      <dgm:t>
        <a:bodyPr/>
        <a:lstStyle/>
        <a:p>
          <a:endParaRPr lang="en-US"/>
        </a:p>
      </dgm:t>
    </dgm:pt>
    <dgm:pt modelId="{C5A75D52-1DBA-47D4-8813-71E5EB1A5E0B}">
      <dgm:prSet/>
      <dgm:spPr/>
      <dgm:t>
        <a:bodyPr/>
        <a:lstStyle/>
        <a:p>
          <a:r>
            <a:rPr lang="en-GB"/>
            <a:t>Take a bath / shower </a:t>
          </a:r>
          <a:endParaRPr lang="en-US"/>
        </a:p>
      </dgm:t>
    </dgm:pt>
    <dgm:pt modelId="{948E4E0A-D1EC-461D-853C-52AB6BF06F00}" type="parTrans" cxnId="{B42EC1BE-6D05-4078-9E1C-DF7D3A8F8DE9}">
      <dgm:prSet/>
      <dgm:spPr/>
      <dgm:t>
        <a:bodyPr/>
        <a:lstStyle/>
        <a:p>
          <a:endParaRPr lang="en-US"/>
        </a:p>
      </dgm:t>
    </dgm:pt>
    <dgm:pt modelId="{5F6849FF-E822-43C2-B63F-1067547D9538}" type="sibTrans" cxnId="{B42EC1BE-6D05-4078-9E1C-DF7D3A8F8DE9}">
      <dgm:prSet/>
      <dgm:spPr/>
      <dgm:t>
        <a:bodyPr/>
        <a:lstStyle/>
        <a:p>
          <a:endParaRPr lang="en-US"/>
        </a:p>
      </dgm:t>
    </dgm:pt>
    <dgm:pt modelId="{5B5AE676-55FE-4006-B94C-E99E29746EA6}">
      <dgm:prSet/>
      <dgm:spPr/>
      <dgm:t>
        <a:bodyPr/>
        <a:lstStyle/>
        <a:p>
          <a:r>
            <a:rPr lang="en-GB"/>
            <a:t>Wash your hair </a:t>
          </a:r>
          <a:endParaRPr lang="en-US"/>
        </a:p>
      </dgm:t>
    </dgm:pt>
    <dgm:pt modelId="{FB44D9CF-655B-4897-981B-92D69B81BE58}" type="parTrans" cxnId="{675A034D-D6FE-41DC-9BED-AAA42D02838A}">
      <dgm:prSet/>
      <dgm:spPr/>
      <dgm:t>
        <a:bodyPr/>
        <a:lstStyle/>
        <a:p>
          <a:endParaRPr lang="en-US"/>
        </a:p>
      </dgm:t>
    </dgm:pt>
    <dgm:pt modelId="{BD930D2D-99E6-4C31-BE34-71C46D87F1AA}" type="sibTrans" cxnId="{675A034D-D6FE-41DC-9BED-AAA42D02838A}">
      <dgm:prSet/>
      <dgm:spPr/>
      <dgm:t>
        <a:bodyPr/>
        <a:lstStyle/>
        <a:p>
          <a:endParaRPr lang="en-US"/>
        </a:p>
      </dgm:t>
    </dgm:pt>
    <dgm:pt modelId="{A667FCE2-8D40-48A7-92BD-E41AB3755597}">
      <dgm:prSet/>
      <dgm:spPr/>
      <dgm:t>
        <a:bodyPr/>
        <a:lstStyle/>
        <a:p>
          <a:r>
            <a:rPr lang="en-GB"/>
            <a:t>Give yourself a facial </a:t>
          </a:r>
          <a:endParaRPr lang="en-US"/>
        </a:p>
      </dgm:t>
    </dgm:pt>
    <dgm:pt modelId="{4DD354D9-E842-4252-A338-A5D6823FA3BA}" type="parTrans" cxnId="{CA86FE6E-A106-4B79-9D92-AB4AE72A91D7}">
      <dgm:prSet/>
      <dgm:spPr/>
      <dgm:t>
        <a:bodyPr/>
        <a:lstStyle/>
        <a:p>
          <a:endParaRPr lang="en-US"/>
        </a:p>
      </dgm:t>
    </dgm:pt>
    <dgm:pt modelId="{F991436E-55F2-4B3B-BE70-B4C50254522C}" type="sibTrans" cxnId="{CA86FE6E-A106-4B79-9D92-AB4AE72A91D7}">
      <dgm:prSet/>
      <dgm:spPr/>
      <dgm:t>
        <a:bodyPr/>
        <a:lstStyle/>
        <a:p>
          <a:endParaRPr lang="en-US"/>
        </a:p>
      </dgm:t>
    </dgm:pt>
    <dgm:pt modelId="{0E1CD8F2-81A5-4543-868F-D603F5BFA516}">
      <dgm:prSet/>
      <dgm:spPr/>
      <dgm:t>
        <a:bodyPr/>
        <a:lstStyle/>
        <a:p>
          <a:r>
            <a:rPr lang="en-GB"/>
            <a:t>Trim your nails </a:t>
          </a:r>
          <a:endParaRPr lang="en-US"/>
        </a:p>
      </dgm:t>
    </dgm:pt>
    <dgm:pt modelId="{EC2B1626-8A45-4F36-95E5-E7A67131F759}" type="parTrans" cxnId="{7AA9742B-6FEE-4C08-89B0-5D0FF9331B68}">
      <dgm:prSet/>
      <dgm:spPr/>
      <dgm:t>
        <a:bodyPr/>
        <a:lstStyle/>
        <a:p>
          <a:endParaRPr lang="en-US"/>
        </a:p>
      </dgm:t>
    </dgm:pt>
    <dgm:pt modelId="{6AF17793-6FE8-4C09-BB9F-121938CA023E}" type="sibTrans" cxnId="{7AA9742B-6FEE-4C08-89B0-5D0FF9331B68}">
      <dgm:prSet/>
      <dgm:spPr/>
      <dgm:t>
        <a:bodyPr/>
        <a:lstStyle/>
        <a:p>
          <a:endParaRPr lang="en-US"/>
        </a:p>
      </dgm:t>
    </dgm:pt>
    <dgm:pt modelId="{364B4467-961C-4F90-92B3-58864BC97D89}">
      <dgm:prSet/>
      <dgm:spPr/>
      <dgm:t>
        <a:bodyPr/>
        <a:lstStyle/>
        <a:p>
          <a:r>
            <a:rPr lang="en-GB"/>
            <a:t>Take a nap </a:t>
          </a:r>
          <a:endParaRPr lang="en-US"/>
        </a:p>
      </dgm:t>
    </dgm:pt>
    <dgm:pt modelId="{BDEB7602-F8E4-40EB-8832-E3DEEDD6A82B}" type="parTrans" cxnId="{5CBC3301-92A2-47AE-9CE5-75324ED32B30}">
      <dgm:prSet/>
      <dgm:spPr/>
      <dgm:t>
        <a:bodyPr/>
        <a:lstStyle/>
        <a:p>
          <a:endParaRPr lang="en-US"/>
        </a:p>
      </dgm:t>
    </dgm:pt>
    <dgm:pt modelId="{F4AB0930-97A5-4F7D-A16F-C6805C60511C}" type="sibTrans" cxnId="{5CBC3301-92A2-47AE-9CE5-75324ED32B30}">
      <dgm:prSet/>
      <dgm:spPr/>
      <dgm:t>
        <a:bodyPr/>
        <a:lstStyle/>
        <a:p>
          <a:endParaRPr lang="en-US"/>
        </a:p>
      </dgm:t>
    </dgm:pt>
    <dgm:pt modelId="{0EECCEDF-EC7F-49F0-B943-AC927407A5B9}">
      <dgm:prSet/>
      <dgm:spPr/>
      <dgm:t>
        <a:bodyPr/>
        <a:lstStyle/>
        <a:p>
          <a:pPr>
            <a:defRPr b="1"/>
          </a:pPr>
          <a:r>
            <a:rPr lang="en-GB" b="1"/>
            <a:t>Try something new </a:t>
          </a:r>
          <a:endParaRPr lang="en-US"/>
        </a:p>
      </dgm:t>
    </dgm:pt>
    <dgm:pt modelId="{CAF4FE12-4D57-4AD1-94ED-263C5EC7E7C0}" type="parTrans" cxnId="{D7FCF7EB-FB03-43A8-8E58-F5E022F95415}">
      <dgm:prSet/>
      <dgm:spPr/>
      <dgm:t>
        <a:bodyPr/>
        <a:lstStyle/>
        <a:p>
          <a:endParaRPr lang="en-US"/>
        </a:p>
      </dgm:t>
    </dgm:pt>
    <dgm:pt modelId="{43ABD085-0B3F-4F66-AB63-D41F91C76332}" type="sibTrans" cxnId="{D7FCF7EB-FB03-43A8-8E58-F5E022F95415}">
      <dgm:prSet/>
      <dgm:spPr/>
      <dgm:t>
        <a:bodyPr/>
        <a:lstStyle/>
        <a:p>
          <a:endParaRPr lang="en-US"/>
        </a:p>
      </dgm:t>
    </dgm:pt>
    <dgm:pt modelId="{A56314A4-264C-4E07-B663-D76124BBAEA8}">
      <dgm:prSet/>
      <dgm:spPr/>
      <dgm:t>
        <a:bodyPr/>
        <a:lstStyle/>
        <a:p>
          <a:r>
            <a:rPr lang="en-GB" dirty="0"/>
            <a:t>Try a new food </a:t>
          </a:r>
        </a:p>
        <a:p>
          <a:r>
            <a:rPr lang="en-GB" dirty="0"/>
            <a:t>Listen to some new music Watch a new TV show</a:t>
          </a:r>
        </a:p>
        <a:p>
          <a:r>
            <a:rPr lang="en-GB" dirty="0"/>
            <a:t>Wear some new clothes </a:t>
          </a:r>
        </a:p>
        <a:p>
          <a:r>
            <a:rPr lang="en-GB" dirty="0"/>
            <a:t>Read a new book </a:t>
          </a:r>
        </a:p>
        <a:p>
          <a:r>
            <a:rPr lang="en-GB" dirty="0"/>
            <a:t>Do something spontaneous</a:t>
          </a:r>
        </a:p>
        <a:p>
          <a:r>
            <a:rPr lang="en-GB" dirty="0"/>
            <a:t> Express yourself </a:t>
          </a:r>
          <a:endParaRPr lang="en-US" dirty="0"/>
        </a:p>
      </dgm:t>
    </dgm:pt>
    <dgm:pt modelId="{E72858DC-4CBB-4610-86CE-A5653FD6BAF3}" type="parTrans" cxnId="{45A79C4B-7047-42FE-8D50-0782377F635F}">
      <dgm:prSet/>
      <dgm:spPr/>
      <dgm:t>
        <a:bodyPr/>
        <a:lstStyle/>
        <a:p>
          <a:endParaRPr lang="en-US"/>
        </a:p>
      </dgm:t>
    </dgm:pt>
    <dgm:pt modelId="{933131C5-DD5F-40CC-B683-6CF0938280C0}" type="sibTrans" cxnId="{45A79C4B-7047-42FE-8D50-0782377F635F}">
      <dgm:prSet/>
      <dgm:spPr/>
      <dgm:t>
        <a:bodyPr/>
        <a:lstStyle/>
        <a:p>
          <a:endParaRPr lang="en-US"/>
        </a:p>
      </dgm:t>
    </dgm:pt>
    <dgm:pt modelId="{98E9DF90-2037-49D0-852D-176B36E7F7D1}">
      <dgm:prSet/>
      <dgm:spPr/>
      <dgm:t>
        <a:bodyPr/>
        <a:lstStyle/>
        <a:p>
          <a:pPr>
            <a:defRPr b="1"/>
          </a:pPr>
          <a:r>
            <a:rPr lang="en-GB" b="1"/>
            <a:t>Write </a:t>
          </a:r>
          <a:endParaRPr lang="en-US"/>
        </a:p>
      </dgm:t>
    </dgm:pt>
    <dgm:pt modelId="{35246296-F738-4D41-B71F-F6469B0DF41A}" type="parTrans" cxnId="{7D7CA3E7-E411-4818-95C7-E4DEC73D116B}">
      <dgm:prSet/>
      <dgm:spPr/>
      <dgm:t>
        <a:bodyPr/>
        <a:lstStyle/>
        <a:p>
          <a:endParaRPr lang="en-US"/>
        </a:p>
      </dgm:t>
    </dgm:pt>
    <dgm:pt modelId="{F050FDDF-6A01-4C53-8C0B-E4B8F4C64ABB}" type="sibTrans" cxnId="{7D7CA3E7-E411-4818-95C7-E4DEC73D116B}">
      <dgm:prSet/>
      <dgm:spPr/>
      <dgm:t>
        <a:bodyPr/>
        <a:lstStyle/>
        <a:p>
          <a:endParaRPr lang="en-US"/>
        </a:p>
      </dgm:t>
    </dgm:pt>
    <dgm:pt modelId="{02C7A2E6-7771-4C06-969E-32221824B387}">
      <dgm:prSet/>
      <dgm:spPr/>
      <dgm:t>
        <a:bodyPr/>
        <a:lstStyle/>
        <a:p>
          <a:r>
            <a:rPr lang="en-GB"/>
            <a:t>Write a short story</a:t>
          </a:r>
          <a:endParaRPr lang="en-US"/>
        </a:p>
      </dgm:t>
    </dgm:pt>
    <dgm:pt modelId="{2B0F08F4-7FE2-4CF3-9908-F0ED55A35B94}" type="parTrans" cxnId="{E62EFACC-49CF-496B-B463-DCDD60415B21}">
      <dgm:prSet/>
      <dgm:spPr/>
      <dgm:t>
        <a:bodyPr/>
        <a:lstStyle/>
        <a:p>
          <a:endParaRPr lang="en-US"/>
        </a:p>
      </dgm:t>
    </dgm:pt>
    <dgm:pt modelId="{8F225859-078B-4040-9AA2-F972933DFF88}" type="sibTrans" cxnId="{E62EFACC-49CF-496B-B463-DCDD60415B21}">
      <dgm:prSet/>
      <dgm:spPr/>
      <dgm:t>
        <a:bodyPr/>
        <a:lstStyle/>
        <a:p>
          <a:endParaRPr lang="en-US"/>
        </a:p>
      </dgm:t>
    </dgm:pt>
    <dgm:pt modelId="{A81BB1DD-2F93-451E-A28E-1D5F08F78E4B}">
      <dgm:prSet/>
      <dgm:spPr/>
      <dgm:t>
        <a:bodyPr/>
        <a:lstStyle/>
        <a:p>
          <a:r>
            <a:rPr lang="en-GB"/>
            <a:t>Write a grateful letter or ‘thank you’ card </a:t>
          </a:r>
          <a:endParaRPr lang="en-US"/>
        </a:p>
      </dgm:t>
    </dgm:pt>
    <dgm:pt modelId="{278A113B-0685-4002-9EDD-023250153E24}" type="parTrans" cxnId="{7112A6CE-056C-49BF-8CA3-97B1F9B086FC}">
      <dgm:prSet/>
      <dgm:spPr/>
      <dgm:t>
        <a:bodyPr/>
        <a:lstStyle/>
        <a:p>
          <a:endParaRPr lang="en-US"/>
        </a:p>
      </dgm:t>
    </dgm:pt>
    <dgm:pt modelId="{71596CE0-3DC5-4419-A1FC-9F0C5CCE650C}" type="sibTrans" cxnId="{7112A6CE-056C-49BF-8CA3-97B1F9B086FC}">
      <dgm:prSet/>
      <dgm:spPr/>
      <dgm:t>
        <a:bodyPr/>
        <a:lstStyle/>
        <a:p>
          <a:endParaRPr lang="en-US"/>
        </a:p>
      </dgm:t>
    </dgm:pt>
    <dgm:pt modelId="{E66B3E5D-6991-4499-B0D8-7172C227694E}">
      <dgm:prSet/>
      <dgm:spPr/>
      <dgm:t>
        <a:bodyPr/>
        <a:lstStyle/>
        <a:p>
          <a:r>
            <a:rPr lang="en-GB"/>
            <a:t>Write a journal / diary </a:t>
          </a:r>
          <a:endParaRPr lang="en-US"/>
        </a:p>
      </dgm:t>
    </dgm:pt>
    <dgm:pt modelId="{93240DC6-E7DE-4210-B9A3-1199CD57A654}" type="parTrans" cxnId="{7137FE83-8BD8-4CEB-8E67-B1C8FD37859F}">
      <dgm:prSet/>
      <dgm:spPr/>
      <dgm:t>
        <a:bodyPr/>
        <a:lstStyle/>
        <a:p>
          <a:endParaRPr lang="en-US"/>
        </a:p>
      </dgm:t>
    </dgm:pt>
    <dgm:pt modelId="{9765D339-5377-4461-BF5D-2EFAF463E608}" type="sibTrans" cxnId="{7137FE83-8BD8-4CEB-8E67-B1C8FD37859F}">
      <dgm:prSet/>
      <dgm:spPr/>
      <dgm:t>
        <a:bodyPr/>
        <a:lstStyle/>
        <a:p>
          <a:endParaRPr lang="en-US"/>
        </a:p>
      </dgm:t>
    </dgm:pt>
    <dgm:pt modelId="{97697C1E-22E5-4B13-A952-2F99F1E18A30}">
      <dgm:prSet/>
      <dgm:spPr/>
      <dgm:t>
        <a:bodyPr/>
        <a:lstStyle/>
        <a:p>
          <a:r>
            <a:rPr lang="en-GB"/>
            <a:t>Write your CV </a:t>
          </a:r>
          <a:endParaRPr lang="en-US"/>
        </a:p>
      </dgm:t>
    </dgm:pt>
    <dgm:pt modelId="{5B99D69D-9947-48F9-BB55-510DD39E3BED}" type="parTrans" cxnId="{F5E5F03A-BAE2-47DD-B882-92322C517D0A}">
      <dgm:prSet/>
      <dgm:spPr/>
      <dgm:t>
        <a:bodyPr/>
        <a:lstStyle/>
        <a:p>
          <a:endParaRPr lang="en-US"/>
        </a:p>
      </dgm:t>
    </dgm:pt>
    <dgm:pt modelId="{33D80738-C662-41D1-98B9-7C4ABAEBBCA5}" type="sibTrans" cxnId="{F5E5F03A-BAE2-47DD-B882-92322C517D0A}">
      <dgm:prSet/>
      <dgm:spPr/>
      <dgm:t>
        <a:bodyPr/>
        <a:lstStyle/>
        <a:p>
          <a:endParaRPr lang="en-US"/>
        </a:p>
      </dgm:t>
    </dgm:pt>
    <dgm:pt modelId="{BF451CFF-C70B-408E-AB65-52E12320EA7C}">
      <dgm:prSet/>
      <dgm:spPr/>
      <dgm:t>
        <a:bodyPr/>
        <a:lstStyle/>
        <a:p>
          <a:pPr>
            <a:defRPr b="1"/>
          </a:pPr>
          <a:r>
            <a:rPr lang="en-GB" b="1"/>
            <a:t>Mend </a:t>
          </a:r>
          <a:endParaRPr lang="en-US"/>
        </a:p>
      </dgm:t>
    </dgm:pt>
    <dgm:pt modelId="{558BE1AB-4E5A-45FE-B798-446EF60F6149}" type="parTrans" cxnId="{03C467A7-A12C-41D4-8D6F-6087B587D90D}">
      <dgm:prSet/>
      <dgm:spPr/>
      <dgm:t>
        <a:bodyPr/>
        <a:lstStyle/>
        <a:p>
          <a:endParaRPr lang="en-US"/>
        </a:p>
      </dgm:t>
    </dgm:pt>
    <dgm:pt modelId="{795D0AE0-7C30-482D-9DB0-AB40E8810324}" type="sibTrans" cxnId="{03C467A7-A12C-41D4-8D6F-6087B587D90D}">
      <dgm:prSet/>
      <dgm:spPr/>
      <dgm:t>
        <a:bodyPr/>
        <a:lstStyle/>
        <a:p>
          <a:endParaRPr lang="en-US"/>
        </a:p>
      </dgm:t>
    </dgm:pt>
    <dgm:pt modelId="{4FC8DBC9-E1D6-4FEE-B7E7-A7EC5EBAC731}">
      <dgm:prSet/>
      <dgm:spPr/>
      <dgm:t>
        <a:bodyPr/>
        <a:lstStyle/>
        <a:p>
          <a:r>
            <a:rPr lang="en-GB"/>
            <a:t>Repair something in the house </a:t>
          </a:r>
          <a:endParaRPr lang="en-US"/>
        </a:p>
      </dgm:t>
    </dgm:pt>
    <dgm:pt modelId="{E4F1302C-6AEC-44D6-8E4E-F797045BC2B6}" type="parTrans" cxnId="{EC6E95FD-1954-4151-91D1-EE0F52A49C39}">
      <dgm:prSet/>
      <dgm:spPr/>
      <dgm:t>
        <a:bodyPr/>
        <a:lstStyle/>
        <a:p>
          <a:endParaRPr lang="en-US"/>
        </a:p>
      </dgm:t>
    </dgm:pt>
    <dgm:pt modelId="{5C3E45E1-76C4-4B4E-AB71-CCDA9C494CC0}" type="sibTrans" cxnId="{EC6E95FD-1954-4151-91D1-EE0F52A49C39}">
      <dgm:prSet/>
      <dgm:spPr/>
      <dgm:t>
        <a:bodyPr/>
        <a:lstStyle/>
        <a:p>
          <a:endParaRPr lang="en-US"/>
        </a:p>
      </dgm:t>
    </dgm:pt>
    <dgm:pt modelId="{BC818B89-9CA0-4362-B4EB-1170A10FE785}">
      <dgm:prSet/>
      <dgm:spPr/>
      <dgm:t>
        <a:bodyPr/>
        <a:lstStyle/>
        <a:p>
          <a:r>
            <a:rPr lang="en-GB"/>
            <a:t>Repair your bike / car / scooter </a:t>
          </a:r>
          <a:endParaRPr lang="en-US"/>
        </a:p>
      </dgm:t>
    </dgm:pt>
    <dgm:pt modelId="{77966217-30BC-406B-B82A-C56E1F4C0876}" type="parTrans" cxnId="{A6550BC3-91CA-48A0-A557-C721BD145415}">
      <dgm:prSet/>
      <dgm:spPr/>
      <dgm:t>
        <a:bodyPr/>
        <a:lstStyle/>
        <a:p>
          <a:endParaRPr lang="en-US"/>
        </a:p>
      </dgm:t>
    </dgm:pt>
    <dgm:pt modelId="{D2F32429-927C-4546-B8B0-CECDF49C8AA7}" type="sibTrans" cxnId="{A6550BC3-91CA-48A0-A557-C721BD145415}">
      <dgm:prSet/>
      <dgm:spPr/>
      <dgm:t>
        <a:bodyPr/>
        <a:lstStyle/>
        <a:p>
          <a:endParaRPr lang="en-US"/>
        </a:p>
      </dgm:t>
    </dgm:pt>
    <dgm:pt modelId="{C255165E-3EFF-4881-BA07-96CEE4BC134D}">
      <dgm:prSet/>
      <dgm:spPr/>
      <dgm:t>
        <a:bodyPr/>
        <a:lstStyle/>
        <a:p>
          <a:r>
            <a:rPr lang="en-GB"/>
            <a:t>Make something new </a:t>
          </a:r>
          <a:endParaRPr lang="en-US"/>
        </a:p>
      </dgm:t>
    </dgm:pt>
    <dgm:pt modelId="{B62CBDE4-A629-4249-8A92-01972FC87174}" type="parTrans" cxnId="{F661C1B3-6221-4AAF-8DE2-765D1BEC82C0}">
      <dgm:prSet/>
      <dgm:spPr/>
      <dgm:t>
        <a:bodyPr/>
        <a:lstStyle/>
        <a:p>
          <a:endParaRPr lang="en-US"/>
        </a:p>
      </dgm:t>
    </dgm:pt>
    <dgm:pt modelId="{2F62F1B7-6DAB-4CA0-9E3C-B3C7E8828B0A}" type="sibTrans" cxnId="{F661C1B3-6221-4AAF-8DE2-765D1BEC82C0}">
      <dgm:prSet/>
      <dgm:spPr/>
      <dgm:t>
        <a:bodyPr/>
        <a:lstStyle/>
        <a:p>
          <a:endParaRPr lang="en-US"/>
        </a:p>
      </dgm:t>
    </dgm:pt>
    <dgm:pt modelId="{80F5DB4C-F2A2-479C-8E96-0691A5EE0976}">
      <dgm:prSet/>
      <dgm:spPr/>
      <dgm:t>
        <a:bodyPr/>
        <a:lstStyle/>
        <a:p>
          <a:r>
            <a:rPr lang="en-GB"/>
            <a:t>Change a lightbulb </a:t>
          </a:r>
          <a:endParaRPr lang="en-US"/>
        </a:p>
      </dgm:t>
    </dgm:pt>
    <dgm:pt modelId="{4BB3DCAC-5BFA-4112-8A4B-4904D919144D}" type="parTrans" cxnId="{47C9A14B-4E2E-48D6-8C7F-3269BBDE6E30}">
      <dgm:prSet/>
      <dgm:spPr/>
      <dgm:t>
        <a:bodyPr/>
        <a:lstStyle/>
        <a:p>
          <a:endParaRPr lang="en-US"/>
        </a:p>
      </dgm:t>
    </dgm:pt>
    <dgm:pt modelId="{112FE48F-730D-4417-8DF3-1CA53D928102}" type="sibTrans" cxnId="{47C9A14B-4E2E-48D6-8C7F-3269BBDE6E30}">
      <dgm:prSet/>
      <dgm:spPr/>
      <dgm:t>
        <a:bodyPr/>
        <a:lstStyle/>
        <a:p>
          <a:endParaRPr lang="en-US"/>
        </a:p>
      </dgm:t>
    </dgm:pt>
    <dgm:pt modelId="{3D27DF4D-C44F-4F02-ABAF-81C4300B4C6E}">
      <dgm:prSet/>
      <dgm:spPr/>
      <dgm:t>
        <a:bodyPr/>
        <a:lstStyle/>
        <a:p>
          <a:r>
            <a:rPr lang="en-GB"/>
            <a:t>Decorate a room </a:t>
          </a:r>
          <a:endParaRPr lang="en-US"/>
        </a:p>
      </dgm:t>
    </dgm:pt>
    <dgm:pt modelId="{1EA46C9B-9BD5-4172-829A-5E76B2395161}" type="parTrans" cxnId="{61652D41-A19A-492F-B47E-8B4D5FDB2D7E}">
      <dgm:prSet/>
      <dgm:spPr/>
      <dgm:t>
        <a:bodyPr/>
        <a:lstStyle/>
        <a:p>
          <a:endParaRPr lang="en-US"/>
        </a:p>
      </dgm:t>
    </dgm:pt>
    <dgm:pt modelId="{3E6CABAA-3D6D-472E-B9C4-A97B9199B655}" type="sibTrans" cxnId="{61652D41-A19A-492F-B47E-8B4D5FDB2D7E}">
      <dgm:prSet/>
      <dgm:spPr/>
      <dgm:t>
        <a:bodyPr/>
        <a:lstStyle/>
        <a:p>
          <a:endParaRPr lang="en-US"/>
        </a:p>
      </dgm:t>
    </dgm:pt>
    <dgm:pt modelId="{602AC1AD-AE06-4BCB-A8FA-F67D463E41F7}" type="pres">
      <dgm:prSet presAssocID="{2EA6BB45-42A4-4905-AAEE-C634431261B2}" presName="root" presStyleCnt="0">
        <dgm:presLayoutVars>
          <dgm:dir/>
          <dgm:resizeHandles val="exact"/>
        </dgm:presLayoutVars>
      </dgm:prSet>
      <dgm:spPr/>
    </dgm:pt>
    <dgm:pt modelId="{44738952-5576-4655-9B9F-5F2D9A65391F}" type="pres">
      <dgm:prSet presAssocID="{A1D24A12-AE7F-4FF1-83A7-3504A2E35824}" presName="compNode" presStyleCnt="0"/>
      <dgm:spPr/>
    </dgm:pt>
    <dgm:pt modelId="{57B22EDC-4311-4E61-9EC7-5A12B5A4E37D}" type="pres">
      <dgm:prSet presAssocID="{A1D24A12-AE7F-4FF1-83A7-3504A2E358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thtub"/>
        </a:ext>
      </dgm:extLst>
    </dgm:pt>
    <dgm:pt modelId="{E978E45E-0465-45C9-81D9-F8F5AAD81B3C}" type="pres">
      <dgm:prSet presAssocID="{A1D24A12-AE7F-4FF1-83A7-3504A2E35824}" presName="iconSpace" presStyleCnt="0"/>
      <dgm:spPr/>
    </dgm:pt>
    <dgm:pt modelId="{61C9B22C-1CF0-4720-9A5E-E994A9D1F735}" type="pres">
      <dgm:prSet presAssocID="{A1D24A12-AE7F-4FF1-83A7-3504A2E35824}" presName="parTx" presStyleLbl="revTx" presStyleIdx="0" presStyleCnt="8">
        <dgm:presLayoutVars>
          <dgm:chMax val="0"/>
          <dgm:chPref val="0"/>
        </dgm:presLayoutVars>
      </dgm:prSet>
      <dgm:spPr/>
    </dgm:pt>
    <dgm:pt modelId="{E5CA4A43-921E-464C-A664-9C8B5D75A80A}" type="pres">
      <dgm:prSet presAssocID="{A1D24A12-AE7F-4FF1-83A7-3504A2E35824}" presName="txSpace" presStyleCnt="0"/>
      <dgm:spPr/>
    </dgm:pt>
    <dgm:pt modelId="{2FE2CC46-E37B-46F0-90BD-726C15683A79}" type="pres">
      <dgm:prSet presAssocID="{A1D24A12-AE7F-4FF1-83A7-3504A2E35824}" presName="desTx" presStyleLbl="revTx" presStyleIdx="1" presStyleCnt="8">
        <dgm:presLayoutVars/>
      </dgm:prSet>
      <dgm:spPr/>
    </dgm:pt>
    <dgm:pt modelId="{87843867-8836-4AEF-B685-849266B09569}" type="pres">
      <dgm:prSet presAssocID="{3704E9C7-6225-4F5D-8E6C-5EF26B25A5BD}" presName="sibTrans" presStyleCnt="0"/>
      <dgm:spPr/>
    </dgm:pt>
    <dgm:pt modelId="{0226F213-3D07-4C38-9A71-CDFD1CCEB876}" type="pres">
      <dgm:prSet presAssocID="{0EECCEDF-EC7F-49F0-B943-AC927407A5B9}" presName="compNode" presStyleCnt="0"/>
      <dgm:spPr/>
    </dgm:pt>
    <dgm:pt modelId="{F6C2F700-1224-4C05-962E-DCBFF76D9D8F}" type="pres">
      <dgm:prSet presAssocID="{0EECCEDF-EC7F-49F0-B943-AC927407A5B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 and gear"/>
        </a:ext>
      </dgm:extLst>
    </dgm:pt>
    <dgm:pt modelId="{DB0C62C8-4D6A-4430-BB74-220502AF045E}" type="pres">
      <dgm:prSet presAssocID="{0EECCEDF-EC7F-49F0-B943-AC927407A5B9}" presName="iconSpace" presStyleCnt="0"/>
      <dgm:spPr/>
    </dgm:pt>
    <dgm:pt modelId="{DBB01777-6A2A-4437-98B5-A4648F8780B2}" type="pres">
      <dgm:prSet presAssocID="{0EECCEDF-EC7F-49F0-B943-AC927407A5B9}" presName="parTx" presStyleLbl="revTx" presStyleIdx="2" presStyleCnt="8">
        <dgm:presLayoutVars>
          <dgm:chMax val="0"/>
          <dgm:chPref val="0"/>
        </dgm:presLayoutVars>
      </dgm:prSet>
      <dgm:spPr/>
    </dgm:pt>
    <dgm:pt modelId="{F533997F-653E-4A7E-B1BC-D1DB6D585B5E}" type="pres">
      <dgm:prSet presAssocID="{0EECCEDF-EC7F-49F0-B943-AC927407A5B9}" presName="txSpace" presStyleCnt="0"/>
      <dgm:spPr/>
    </dgm:pt>
    <dgm:pt modelId="{F725DBAF-110C-4225-B6E5-72A4117B6AFC}" type="pres">
      <dgm:prSet presAssocID="{0EECCEDF-EC7F-49F0-B943-AC927407A5B9}" presName="desTx" presStyleLbl="revTx" presStyleIdx="3" presStyleCnt="8">
        <dgm:presLayoutVars/>
      </dgm:prSet>
      <dgm:spPr/>
    </dgm:pt>
    <dgm:pt modelId="{A8CAD040-09C0-4F97-BD0A-F0234369D305}" type="pres">
      <dgm:prSet presAssocID="{43ABD085-0B3F-4F66-AB63-D41F91C76332}" presName="sibTrans" presStyleCnt="0"/>
      <dgm:spPr/>
    </dgm:pt>
    <dgm:pt modelId="{D11D8B8E-A8F1-4CB4-9458-C3312F39DE8A}" type="pres">
      <dgm:prSet presAssocID="{98E9DF90-2037-49D0-852D-176B36E7F7D1}" presName="compNode" presStyleCnt="0"/>
      <dgm:spPr/>
    </dgm:pt>
    <dgm:pt modelId="{770C0A61-B15A-4686-AD87-854E900AAEFF}" type="pres">
      <dgm:prSet presAssocID="{98E9DF90-2037-49D0-852D-176B36E7F7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6D96EC9-8053-40E2-BF60-E47AE90D7270}" type="pres">
      <dgm:prSet presAssocID="{98E9DF90-2037-49D0-852D-176B36E7F7D1}" presName="iconSpace" presStyleCnt="0"/>
      <dgm:spPr/>
    </dgm:pt>
    <dgm:pt modelId="{695E267C-0292-4B90-82D1-38D30D82C344}" type="pres">
      <dgm:prSet presAssocID="{98E9DF90-2037-49D0-852D-176B36E7F7D1}" presName="parTx" presStyleLbl="revTx" presStyleIdx="4" presStyleCnt="8">
        <dgm:presLayoutVars>
          <dgm:chMax val="0"/>
          <dgm:chPref val="0"/>
        </dgm:presLayoutVars>
      </dgm:prSet>
      <dgm:spPr/>
    </dgm:pt>
    <dgm:pt modelId="{1A76C4B2-0FD4-4CA3-867C-1162DE854243}" type="pres">
      <dgm:prSet presAssocID="{98E9DF90-2037-49D0-852D-176B36E7F7D1}" presName="txSpace" presStyleCnt="0"/>
      <dgm:spPr/>
    </dgm:pt>
    <dgm:pt modelId="{291F2577-5C26-4773-AB79-51690670F3C3}" type="pres">
      <dgm:prSet presAssocID="{98E9DF90-2037-49D0-852D-176B36E7F7D1}" presName="desTx" presStyleLbl="revTx" presStyleIdx="5" presStyleCnt="8">
        <dgm:presLayoutVars/>
      </dgm:prSet>
      <dgm:spPr/>
    </dgm:pt>
    <dgm:pt modelId="{98DC4375-1D2C-4B5A-B9C4-1C2BA2511B89}" type="pres">
      <dgm:prSet presAssocID="{F050FDDF-6A01-4C53-8C0B-E4B8F4C64ABB}" presName="sibTrans" presStyleCnt="0"/>
      <dgm:spPr/>
    </dgm:pt>
    <dgm:pt modelId="{C28F9BDF-94B3-4512-B007-5E7ACF23B2F1}" type="pres">
      <dgm:prSet presAssocID="{BF451CFF-C70B-408E-AB65-52E12320EA7C}" presName="compNode" presStyleCnt="0"/>
      <dgm:spPr/>
    </dgm:pt>
    <dgm:pt modelId="{C3DA6E9C-BE1A-4B29-A9BF-D373A6FC0E2B}" type="pres">
      <dgm:prSet presAssocID="{BF451CFF-C70B-408E-AB65-52E12320EA7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5D9F0877-06D6-46FB-9A5A-47321A5E90AF}" type="pres">
      <dgm:prSet presAssocID="{BF451CFF-C70B-408E-AB65-52E12320EA7C}" presName="iconSpace" presStyleCnt="0"/>
      <dgm:spPr/>
    </dgm:pt>
    <dgm:pt modelId="{E939983B-3033-4522-8C72-5B139F8C903D}" type="pres">
      <dgm:prSet presAssocID="{BF451CFF-C70B-408E-AB65-52E12320EA7C}" presName="parTx" presStyleLbl="revTx" presStyleIdx="6" presStyleCnt="8">
        <dgm:presLayoutVars>
          <dgm:chMax val="0"/>
          <dgm:chPref val="0"/>
        </dgm:presLayoutVars>
      </dgm:prSet>
      <dgm:spPr/>
    </dgm:pt>
    <dgm:pt modelId="{3EE92363-C9C5-48FC-9CEF-F1A8C35A350F}" type="pres">
      <dgm:prSet presAssocID="{BF451CFF-C70B-408E-AB65-52E12320EA7C}" presName="txSpace" presStyleCnt="0"/>
      <dgm:spPr/>
    </dgm:pt>
    <dgm:pt modelId="{3CE53107-ACE5-423C-9B81-2A293DAC05BB}" type="pres">
      <dgm:prSet presAssocID="{BF451CFF-C70B-408E-AB65-52E12320EA7C}" presName="desTx" presStyleLbl="revTx" presStyleIdx="7" presStyleCnt="8">
        <dgm:presLayoutVars/>
      </dgm:prSet>
      <dgm:spPr/>
    </dgm:pt>
  </dgm:ptLst>
  <dgm:cxnLst>
    <dgm:cxn modelId="{6D421301-C953-4B4C-B122-B8C27E9375D2}" type="presOf" srcId="{0EECCEDF-EC7F-49F0-B943-AC927407A5B9}" destId="{DBB01777-6A2A-4437-98B5-A4648F8780B2}" srcOrd="0" destOrd="0" presId="urn:microsoft.com/office/officeart/2018/5/layout/CenteredIconLabelDescriptionList"/>
    <dgm:cxn modelId="{5CBC3301-92A2-47AE-9CE5-75324ED32B30}" srcId="{A1D24A12-AE7F-4FF1-83A7-3504A2E35824}" destId="{364B4467-961C-4F90-92B3-58864BC97D89}" srcOrd="4" destOrd="0" parTransId="{BDEB7602-F8E4-40EB-8832-E3DEEDD6A82B}" sibTransId="{F4AB0930-97A5-4F7D-A16F-C6805C60511C}"/>
    <dgm:cxn modelId="{445DBE11-B30E-4B01-A6D4-9561698E0338}" type="presOf" srcId="{364B4467-961C-4F90-92B3-58864BC97D89}" destId="{2FE2CC46-E37B-46F0-90BD-726C15683A79}" srcOrd="0" destOrd="4" presId="urn:microsoft.com/office/officeart/2018/5/layout/CenteredIconLabelDescriptionList"/>
    <dgm:cxn modelId="{F4F9FA1A-BA1E-4A60-A244-DD79D2384A1A}" type="presOf" srcId="{A667FCE2-8D40-48A7-92BD-E41AB3755597}" destId="{2FE2CC46-E37B-46F0-90BD-726C15683A79}" srcOrd="0" destOrd="2" presId="urn:microsoft.com/office/officeart/2018/5/layout/CenteredIconLabelDescriptionList"/>
    <dgm:cxn modelId="{BD91E71E-A889-424C-A664-294DD6CA8669}" type="presOf" srcId="{A81BB1DD-2F93-451E-A28E-1D5F08F78E4B}" destId="{291F2577-5C26-4773-AB79-51690670F3C3}" srcOrd="0" destOrd="1" presId="urn:microsoft.com/office/officeart/2018/5/layout/CenteredIconLabelDescriptionList"/>
    <dgm:cxn modelId="{7AA9742B-6FEE-4C08-89B0-5D0FF9331B68}" srcId="{A1D24A12-AE7F-4FF1-83A7-3504A2E35824}" destId="{0E1CD8F2-81A5-4543-868F-D603F5BFA516}" srcOrd="3" destOrd="0" parTransId="{EC2B1626-8A45-4F36-95E5-E7A67131F759}" sibTransId="{6AF17793-6FE8-4C09-BB9F-121938CA023E}"/>
    <dgm:cxn modelId="{74D60E2F-40DF-4170-9E13-DF90C802D727}" type="presOf" srcId="{A1D24A12-AE7F-4FF1-83A7-3504A2E35824}" destId="{61C9B22C-1CF0-4720-9A5E-E994A9D1F735}" srcOrd="0" destOrd="0" presId="urn:microsoft.com/office/officeart/2018/5/layout/CenteredIconLabelDescriptionList"/>
    <dgm:cxn modelId="{F5E5F03A-BAE2-47DD-B882-92322C517D0A}" srcId="{98E9DF90-2037-49D0-852D-176B36E7F7D1}" destId="{97697C1E-22E5-4B13-A952-2F99F1E18A30}" srcOrd="3" destOrd="0" parTransId="{5B99D69D-9947-48F9-BB55-510DD39E3BED}" sibTransId="{33D80738-C662-41D1-98B9-7C4ABAEBBCA5}"/>
    <dgm:cxn modelId="{5CC2595B-D80A-4B11-A701-E81C7FE41156}" type="presOf" srcId="{3D27DF4D-C44F-4F02-ABAF-81C4300B4C6E}" destId="{3CE53107-ACE5-423C-9B81-2A293DAC05BB}" srcOrd="0" destOrd="4" presId="urn:microsoft.com/office/officeart/2018/5/layout/CenteredIconLabelDescriptionList"/>
    <dgm:cxn modelId="{61652D41-A19A-492F-B47E-8B4D5FDB2D7E}" srcId="{BF451CFF-C70B-408E-AB65-52E12320EA7C}" destId="{3D27DF4D-C44F-4F02-ABAF-81C4300B4C6E}" srcOrd="4" destOrd="0" parTransId="{1EA46C9B-9BD5-4172-829A-5E76B2395161}" sibTransId="{3E6CABAA-3D6D-472E-B9C4-A97B9199B655}"/>
    <dgm:cxn modelId="{FF4DC365-1B30-4DAC-990D-485087904A3C}" type="presOf" srcId="{5B5AE676-55FE-4006-B94C-E99E29746EA6}" destId="{2FE2CC46-E37B-46F0-90BD-726C15683A79}" srcOrd="0" destOrd="1" presId="urn:microsoft.com/office/officeart/2018/5/layout/CenteredIconLabelDescriptionList"/>
    <dgm:cxn modelId="{45A79C4B-7047-42FE-8D50-0782377F635F}" srcId="{0EECCEDF-EC7F-49F0-B943-AC927407A5B9}" destId="{A56314A4-264C-4E07-B663-D76124BBAEA8}" srcOrd="0" destOrd="0" parTransId="{E72858DC-4CBB-4610-86CE-A5653FD6BAF3}" sibTransId="{933131C5-DD5F-40CC-B683-6CF0938280C0}"/>
    <dgm:cxn modelId="{47C9A14B-4E2E-48D6-8C7F-3269BBDE6E30}" srcId="{BF451CFF-C70B-408E-AB65-52E12320EA7C}" destId="{80F5DB4C-F2A2-479C-8E96-0691A5EE0976}" srcOrd="3" destOrd="0" parTransId="{4BB3DCAC-5BFA-4112-8A4B-4904D919144D}" sibTransId="{112FE48F-730D-4417-8DF3-1CA53D928102}"/>
    <dgm:cxn modelId="{675A034D-D6FE-41DC-9BED-AAA42D02838A}" srcId="{A1D24A12-AE7F-4FF1-83A7-3504A2E35824}" destId="{5B5AE676-55FE-4006-B94C-E99E29746EA6}" srcOrd="1" destOrd="0" parTransId="{FB44D9CF-655B-4897-981B-92D69B81BE58}" sibTransId="{BD930D2D-99E6-4C31-BE34-71C46D87F1AA}"/>
    <dgm:cxn modelId="{CA86FE6E-A106-4B79-9D92-AB4AE72A91D7}" srcId="{A1D24A12-AE7F-4FF1-83A7-3504A2E35824}" destId="{A667FCE2-8D40-48A7-92BD-E41AB3755597}" srcOrd="2" destOrd="0" parTransId="{4DD354D9-E842-4252-A338-A5D6823FA3BA}" sibTransId="{F991436E-55F2-4B3B-BE70-B4C50254522C}"/>
    <dgm:cxn modelId="{C405CB74-DB6F-4BC6-B998-CEC967B8C0DE}" type="presOf" srcId="{02C7A2E6-7771-4C06-969E-32221824B387}" destId="{291F2577-5C26-4773-AB79-51690670F3C3}" srcOrd="0" destOrd="0" presId="urn:microsoft.com/office/officeart/2018/5/layout/CenteredIconLabelDescriptionList"/>
    <dgm:cxn modelId="{00834C79-0CBA-49C2-B4E8-2D384BA69C03}" type="presOf" srcId="{0E1CD8F2-81A5-4543-868F-D603F5BFA516}" destId="{2FE2CC46-E37B-46F0-90BD-726C15683A79}" srcOrd="0" destOrd="3" presId="urn:microsoft.com/office/officeart/2018/5/layout/CenteredIconLabelDescriptionList"/>
    <dgm:cxn modelId="{06F4AB79-8B8D-49F5-9D73-9BBAF34955A5}" type="presOf" srcId="{C5A75D52-1DBA-47D4-8813-71E5EB1A5E0B}" destId="{2FE2CC46-E37B-46F0-90BD-726C15683A79}" srcOrd="0" destOrd="0" presId="urn:microsoft.com/office/officeart/2018/5/layout/CenteredIconLabelDescriptionList"/>
    <dgm:cxn modelId="{5F89317E-6D9C-4A48-BD4A-B432A3C7EAA5}" type="presOf" srcId="{97697C1E-22E5-4B13-A952-2F99F1E18A30}" destId="{291F2577-5C26-4773-AB79-51690670F3C3}" srcOrd="0" destOrd="3" presId="urn:microsoft.com/office/officeart/2018/5/layout/CenteredIconLabelDescriptionList"/>
    <dgm:cxn modelId="{7137FE83-8BD8-4CEB-8E67-B1C8FD37859F}" srcId="{98E9DF90-2037-49D0-852D-176B36E7F7D1}" destId="{E66B3E5D-6991-4499-B0D8-7172C227694E}" srcOrd="2" destOrd="0" parTransId="{93240DC6-E7DE-4210-B9A3-1199CD57A654}" sibTransId="{9765D339-5377-4461-BF5D-2EFAF463E608}"/>
    <dgm:cxn modelId="{F08ECA8C-165F-410F-B43D-41D1C402F3B2}" type="presOf" srcId="{E66B3E5D-6991-4499-B0D8-7172C227694E}" destId="{291F2577-5C26-4773-AB79-51690670F3C3}" srcOrd="0" destOrd="2" presId="urn:microsoft.com/office/officeart/2018/5/layout/CenteredIconLabelDescriptionList"/>
    <dgm:cxn modelId="{78986592-6E17-4A8B-A4BE-DE483F705243}" srcId="{2EA6BB45-42A4-4905-AAEE-C634431261B2}" destId="{A1D24A12-AE7F-4FF1-83A7-3504A2E35824}" srcOrd="0" destOrd="0" parTransId="{A5791542-527C-40D7-A1C0-C765A76E32F3}" sibTransId="{3704E9C7-6225-4F5D-8E6C-5EF26B25A5BD}"/>
    <dgm:cxn modelId="{9B7307A4-975E-4689-A566-80C858307C44}" type="presOf" srcId="{2EA6BB45-42A4-4905-AAEE-C634431261B2}" destId="{602AC1AD-AE06-4BCB-A8FA-F67D463E41F7}" srcOrd="0" destOrd="0" presId="urn:microsoft.com/office/officeart/2018/5/layout/CenteredIconLabelDescriptionList"/>
    <dgm:cxn modelId="{03C467A7-A12C-41D4-8D6F-6087B587D90D}" srcId="{2EA6BB45-42A4-4905-AAEE-C634431261B2}" destId="{BF451CFF-C70B-408E-AB65-52E12320EA7C}" srcOrd="3" destOrd="0" parTransId="{558BE1AB-4E5A-45FE-B798-446EF60F6149}" sibTransId="{795D0AE0-7C30-482D-9DB0-AB40E8810324}"/>
    <dgm:cxn modelId="{C50285AE-7961-4F10-AC2F-4F4EDD070FBF}" type="presOf" srcId="{BF451CFF-C70B-408E-AB65-52E12320EA7C}" destId="{E939983B-3033-4522-8C72-5B139F8C903D}" srcOrd="0" destOrd="0" presId="urn:microsoft.com/office/officeart/2018/5/layout/CenteredIconLabelDescriptionList"/>
    <dgm:cxn modelId="{49C521B3-7516-48F1-AD80-B35D4513A98F}" type="presOf" srcId="{C255165E-3EFF-4881-BA07-96CEE4BC134D}" destId="{3CE53107-ACE5-423C-9B81-2A293DAC05BB}" srcOrd="0" destOrd="2" presId="urn:microsoft.com/office/officeart/2018/5/layout/CenteredIconLabelDescriptionList"/>
    <dgm:cxn modelId="{F661C1B3-6221-4AAF-8DE2-765D1BEC82C0}" srcId="{BF451CFF-C70B-408E-AB65-52E12320EA7C}" destId="{C255165E-3EFF-4881-BA07-96CEE4BC134D}" srcOrd="2" destOrd="0" parTransId="{B62CBDE4-A629-4249-8A92-01972FC87174}" sibTransId="{2F62F1B7-6DAB-4CA0-9E3C-B3C7E8828B0A}"/>
    <dgm:cxn modelId="{BA37A2B5-1778-4608-B1DA-063A91E326CC}" type="presOf" srcId="{BC818B89-9CA0-4362-B4EB-1170A10FE785}" destId="{3CE53107-ACE5-423C-9B81-2A293DAC05BB}" srcOrd="0" destOrd="1" presId="urn:microsoft.com/office/officeart/2018/5/layout/CenteredIconLabelDescriptionList"/>
    <dgm:cxn modelId="{09C22BBA-1A44-4A73-82C1-7893EECCFB82}" type="presOf" srcId="{98E9DF90-2037-49D0-852D-176B36E7F7D1}" destId="{695E267C-0292-4B90-82D1-38D30D82C344}" srcOrd="0" destOrd="0" presId="urn:microsoft.com/office/officeart/2018/5/layout/CenteredIconLabelDescriptionList"/>
    <dgm:cxn modelId="{B42EC1BE-6D05-4078-9E1C-DF7D3A8F8DE9}" srcId="{A1D24A12-AE7F-4FF1-83A7-3504A2E35824}" destId="{C5A75D52-1DBA-47D4-8813-71E5EB1A5E0B}" srcOrd="0" destOrd="0" parTransId="{948E4E0A-D1EC-461D-853C-52AB6BF06F00}" sibTransId="{5F6849FF-E822-43C2-B63F-1067547D9538}"/>
    <dgm:cxn modelId="{A6550BC3-91CA-48A0-A557-C721BD145415}" srcId="{BF451CFF-C70B-408E-AB65-52E12320EA7C}" destId="{BC818B89-9CA0-4362-B4EB-1170A10FE785}" srcOrd="1" destOrd="0" parTransId="{77966217-30BC-406B-B82A-C56E1F4C0876}" sibTransId="{D2F32429-927C-4546-B8B0-CECDF49C8AA7}"/>
    <dgm:cxn modelId="{E62EFACC-49CF-496B-B463-DCDD60415B21}" srcId="{98E9DF90-2037-49D0-852D-176B36E7F7D1}" destId="{02C7A2E6-7771-4C06-969E-32221824B387}" srcOrd="0" destOrd="0" parTransId="{2B0F08F4-7FE2-4CF3-9908-F0ED55A35B94}" sibTransId="{8F225859-078B-4040-9AA2-F972933DFF88}"/>
    <dgm:cxn modelId="{7112A6CE-056C-49BF-8CA3-97B1F9B086FC}" srcId="{98E9DF90-2037-49D0-852D-176B36E7F7D1}" destId="{A81BB1DD-2F93-451E-A28E-1D5F08F78E4B}" srcOrd="1" destOrd="0" parTransId="{278A113B-0685-4002-9EDD-023250153E24}" sibTransId="{71596CE0-3DC5-4419-A1FC-9F0C5CCE650C}"/>
    <dgm:cxn modelId="{7D7CA3E7-E411-4818-95C7-E4DEC73D116B}" srcId="{2EA6BB45-42A4-4905-AAEE-C634431261B2}" destId="{98E9DF90-2037-49D0-852D-176B36E7F7D1}" srcOrd="2" destOrd="0" parTransId="{35246296-F738-4D41-B71F-F6469B0DF41A}" sibTransId="{F050FDDF-6A01-4C53-8C0B-E4B8F4C64ABB}"/>
    <dgm:cxn modelId="{D93AD3EA-F740-411C-97F5-367AFFF0BDB5}" type="presOf" srcId="{4FC8DBC9-E1D6-4FEE-B7E7-A7EC5EBAC731}" destId="{3CE53107-ACE5-423C-9B81-2A293DAC05BB}" srcOrd="0" destOrd="0" presId="urn:microsoft.com/office/officeart/2018/5/layout/CenteredIconLabelDescriptionList"/>
    <dgm:cxn modelId="{D7FCF7EB-FB03-43A8-8E58-F5E022F95415}" srcId="{2EA6BB45-42A4-4905-AAEE-C634431261B2}" destId="{0EECCEDF-EC7F-49F0-B943-AC927407A5B9}" srcOrd="1" destOrd="0" parTransId="{CAF4FE12-4D57-4AD1-94ED-263C5EC7E7C0}" sibTransId="{43ABD085-0B3F-4F66-AB63-D41F91C76332}"/>
    <dgm:cxn modelId="{FE0BD4EC-B22A-4BD8-9AF7-903A42C86942}" type="presOf" srcId="{A56314A4-264C-4E07-B663-D76124BBAEA8}" destId="{F725DBAF-110C-4225-B6E5-72A4117B6AFC}" srcOrd="0" destOrd="0" presId="urn:microsoft.com/office/officeart/2018/5/layout/CenteredIconLabelDescriptionList"/>
    <dgm:cxn modelId="{436481F5-6C86-43A2-A246-B8CA2B44E35C}" type="presOf" srcId="{80F5DB4C-F2A2-479C-8E96-0691A5EE0976}" destId="{3CE53107-ACE5-423C-9B81-2A293DAC05BB}" srcOrd="0" destOrd="3" presId="urn:microsoft.com/office/officeart/2018/5/layout/CenteredIconLabelDescriptionList"/>
    <dgm:cxn modelId="{EC6E95FD-1954-4151-91D1-EE0F52A49C39}" srcId="{BF451CFF-C70B-408E-AB65-52E12320EA7C}" destId="{4FC8DBC9-E1D6-4FEE-B7E7-A7EC5EBAC731}" srcOrd="0" destOrd="0" parTransId="{E4F1302C-6AEC-44D6-8E4E-F797045BC2B6}" sibTransId="{5C3E45E1-76C4-4B4E-AB71-CCDA9C494CC0}"/>
    <dgm:cxn modelId="{7AC5D1D6-BCFA-4085-9051-15EA00B11E0B}" type="presParOf" srcId="{602AC1AD-AE06-4BCB-A8FA-F67D463E41F7}" destId="{44738952-5576-4655-9B9F-5F2D9A65391F}" srcOrd="0" destOrd="0" presId="urn:microsoft.com/office/officeart/2018/5/layout/CenteredIconLabelDescriptionList"/>
    <dgm:cxn modelId="{A65E9E9E-04D2-450C-833F-B1A152E3E0E7}" type="presParOf" srcId="{44738952-5576-4655-9B9F-5F2D9A65391F}" destId="{57B22EDC-4311-4E61-9EC7-5A12B5A4E37D}" srcOrd="0" destOrd="0" presId="urn:microsoft.com/office/officeart/2018/5/layout/CenteredIconLabelDescriptionList"/>
    <dgm:cxn modelId="{AB0D42ED-6B0D-4CF1-BCB2-AA1172D4D9C9}" type="presParOf" srcId="{44738952-5576-4655-9B9F-5F2D9A65391F}" destId="{E978E45E-0465-45C9-81D9-F8F5AAD81B3C}" srcOrd="1" destOrd="0" presId="urn:microsoft.com/office/officeart/2018/5/layout/CenteredIconLabelDescriptionList"/>
    <dgm:cxn modelId="{F3F8400F-FA23-4C95-9413-53F8DB6D390E}" type="presParOf" srcId="{44738952-5576-4655-9B9F-5F2D9A65391F}" destId="{61C9B22C-1CF0-4720-9A5E-E994A9D1F735}" srcOrd="2" destOrd="0" presId="urn:microsoft.com/office/officeart/2018/5/layout/CenteredIconLabelDescriptionList"/>
    <dgm:cxn modelId="{E2DA429D-B392-4146-AF0A-8D6DD9ED9895}" type="presParOf" srcId="{44738952-5576-4655-9B9F-5F2D9A65391F}" destId="{E5CA4A43-921E-464C-A664-9C8B5D75A80A}" srcOrd="3" destOrd="0" presId="urn:microsoft.com/office/officeart/2018/5/layout/CenteredIconLabelDescriptionList"/>
    <dgm:cxn modelId="{1C381AAF-7892-435A-AC36-7C49AF2BA267}" type="presParOf" srcId="{44738952-5576-4655-9B9F-5F2D9A65391F}" destId="{2FE2CC46-E37B-46F0-90BD-726C15683A79}" srcOrd="4" destOrd="0" presId="urn:microsoft.com/office/officeart/2018/5/layout/CenteredIconLabelDescriptionList"/>
    <dgm:cxn modelId="{31407AB2-3E92-4BEC-8E7A-3297AEAE2B42}" type="presParOf" srcId="{602AC1AD-AE06-4BCB-A8FA-F67D463E41F7}" destId="{87843867-8836-4AEF-B685-849266B09569}" srcOrd="1" destOrd="0" presId="urn:microsoft.com/office/officeart/2018/5/layout/CenteredIconLabelDescriptionList"/>
    <dgm:cxn modelId="{10818C84-7EF9-4795-8117-995863167C90}" type="presParOf" srcId="{602AC1AD-AE06-4BCB-A8FA-F67D463E41F7}" destId="{0226F213-3D07-4C38-9A71-CDFD1CCEB876}" srcOrd="2" destOrd="0" presId="urn:microsoft.com/office/officeart/2018/5/layout/CenteredIconLabelDescriptionList"/>
    <dgm:cxn modelId="{AD00D2BF-97E9-472C-8F22-FD1683ECC2AE}" type="presParOf" srcId="{0226F213-3D07-4C38-9A71-CDFD1CCEB876}" destId="{F6C2F700-1224-4C05-962E-DCBFF76D9D8F}" srcOrd="0" destOrd="0" presId="urn:microsoft.com/office/officeart/2018/5/layout/CenteredIconLabelDescriptionList"/>
    <dgm:cxn modelId="{28CD2DBE-8311-4D25-B2E7-479B69011859}" type="presParOf" srcId="{0226F213-3D07-4C38-9A71-CDFD1CCEB876}" destId="{DB0C62C8-4D6A-4430-BB74-220502AF045E}" srcOrd="1" destOrd="0" presId="urn:microsoft.com/office/officeart/2018/5/layout/CenteredIconLabelDescriptionList"/>
    <dgm:cxn modelId="{6BD10771-EB48-456D-9AB3-01E863DEDA15}" type="presParOf" srcId="{0226F213-3D07-4C38-9A71-CDFD1CCEB876}" destId="{DBB01777-6A2A-4437-98B5-A4648F8780B2}" srcOrd="2" destOrd="0" presId="urn:microsoft.com/office/officeart/2018/5/layout/CenteredIconLabelDescriptionList"/>
    <dgm:cxn modelId="{4828228F-814C-49C3-B911-13BADE36252E}" type="presParOf" srcId="{0226F213-3D07-4C38-9A71-CDFD1CCEB876}" destId="{F533997F-653E-4A7E-B1BC-D1DB6D585B5E}" srcOrd="3" destOrd="0" presId="urn:microsoft.com/office/officeart/2018/5/layout/CenteredIconLabelDescriptionList"/>
    <dgm:cxn modelId="{2DBADD91-529B-4B89-BDCD-5E5D5DF50714}" type="presParOf" srcId="{0226F213-3D07-4C38-9A71-CDFD1CCEB876}" destId="{F725DBAF-110C-4225-B6E5-72A4117B6AFC}" srcOrd="4" destOrd="0" presId="urn:microsoft.com/office/officeart/2018/5/layout/CenteredIconLabelDescriptionList"/>
    <dgm:cxn modelId="{5A6830F4-8929-4135-901F-651237A87479}" type="presParOf" srcId="{602AC1AD-AE06-4BCB-A8FA-F67D463E41F7}" destId="{A8CAD040-09C0-4F97-BD0A-F0234369D305}" srcOrd="3" destOrd="0" presId="urn:microsoft.com/office/officeart/2018/5/layout/CenteredIconLabelDescriptionList"/>
    <dgm:cxn modelId="{1C36B71A-6A8A-40D5-A058-B8C96AA800FE}" type="presParOf" srcId="{602AC1AD-AE06-4BCB-A8FA-F67D463E41F7}" destId="{D11D8B8E-A8F1-4CB4-9458-C3312F39DE8A}" srcOrd="4" destOrd="0" presId="urn:microsoft.com/office/officeart/2018/5/layout/CenteredIconLabelDescriptionList"/>
    <dgm:cxn modelId="{60796367-40D9-45E1-8221-8DABF0DE2C23}" type="presParOf" srcId="{D11D8B8E-A8F1-4CB4-9458-C3312F39DE8A}" destId="{770C0A61-B15A-4686-AD87-854E900AAEFF}" srcOrd="0" destOrd="0" presId="urn:microsoft.com/office/officeart/2018/5/layout/CenteredIconLabelDescriptionList"/>
    <dgm:cxn modelId="{AD78C989-EDF6-4E63-8582-4D6E6C5FE093}" type="presParOf" srcId="{D11D8B8E-A8F1-4CB4-9458-C3312F39DE8A}" destId="{D6D96EC9-8053-40E2-BF60-E47AE90D7270}" srcOrd="1" destOrd="0" presId="urn:microsoft.com/office/officeart/2018/5/layout/CenteredIconLabelDescriptionList"/>
    <dgm:cxn modelId="{D8CB6EBC-9C33-4D9F-942A-6E7B3AFF7AAF}" type="presParOf" srcId="{D11D8B8E-A8F1-4CB4-9458-C3312F39DE8A}" destId="{695E267C-0292-4B90-82D1-38D30D82C344}" srcOrd="2" destOrd="0" presId="urn:microsoft.com/office/officeart/2018/5/layout/CenteredIconLabelDescriptionList"/>
    <dgm:cxn modelId="{9BA0C359-EB23-4145-87FF-4B0FDE1B08D8}" type="presParOf" srcId="{D11D8B8E-A8F1-4CB4-9458-C3312F39DE8A}" destId="{1A76C4B2-0FD4-4CA3-867C-1162DE854243}" srcOrd="3" destOrd="0" presId="urn:microsoft.com/office/officeart/2018/5/layout/CenteredIconLabelDescriptionList"/>
    <dgm:cxn modelId="{99BD4F8A-68C7-4A1B-8953-0C9CA499F4FA}" type="presParOf" srcId="{D11D8B8E-A8F1-4CB4-9458-C3312F39DE8A}" destId="{291F2577-5C26-4773-AB79-51690670F3C3}" srcOrd="4" destOrd="0" presId="urn:microsoft.com/office/officeart/2018/5/layout/CenteredIconLabelDescriptionList"/>
    <dgm:cxn modelId="{9FEFAB91-C75A-4230-9F40-FD66E9FB6A33}" type="presParOf" srcId="{602AC1AD-AE06-4BCB-A8FA-F67D463E41F7}" destId="{98DC4375-1D2C-4B5A-B9C4-1C2BA2511B89}" srcOrd="5" destOrd="0" presId="urn:microsoft.com/office/officeart/2018/5/layout/CenteredIconLabelDescriptionList"/>
    <dgm:cxn modelId="{D34A39B8-2528-4337-BA69-00A2DD606697}" type="presParOf" srcId="{602AC1AD-AE06-4BCB-A8FA-F67D463E41F7}" destId="{C28F9BDF-94B3-4512-B007-5E7ACF23B2F1}" srcOrd="6" destOrd="0" presId="urn:microsoft.com/office/officeart/2018/5/layout/CenteredIconLabelDescriptionList"/>
    <dgm:cxn modelId="{819FC741-168F-4D0C-BB11-32F0C6BD6B28}" type="presParOf" srcId="{C28F9BDF-94B3-4512-B007-5E7ACF23B2F1}" destId="{C3DA6E9C-BE1A-4B29-A9BF-D373A6FC0E2B}" srcOrd="0" destOrd="0" presId="urn:microsoft.com/office/officeart/2018/5/layout/CenteredIconLabelDescriptionList"/>
    <dgm:cxn modelId="{82E3D5C2-A741-4A43-A484-A1287B968F8B}" type="presParOf" srcId="{C28F9BDF-94B3-4512-B007-5E7ACF23B2F1}" destId="{5D9F0877-06D6-46FB-9A5A-47321A5E90AF}" srcOrd="1" destOrd="0" presId="urn:microsoft.com/office/officeart/2018/5/layout/CenteredIconLabelDescriptionList"/>
    <dgm:cxn modelId="{8BDCF971-C206-455F-B992-E4DDA3868D76}" type="presParOf" srcId="{C28F9BDF-94B3-4512-B007-5E7ACF23B2F1}" destId="{E939983B-3033-4522-8C72-5B139F8C903D}" srcOrd="2" destOrd="0" presId="urn:microsoft.com/office/officeart/2018/5/layout/CenteredIconLabelDescriptionList"/>
    <dgm:cxn modelId="{D71A6E29-7D96-41A1-AC78-69C67DA25033}" type="presParOf" srcId="{C28F9BDF-94B3-4512-B007-5E7ACF23B2F1}" destId="{3EE92363-C9C5-48FC-9CEF-F1A8C35A350F}" srcOrd="3" destOrd="0" presId="urn:microsoft.com/office/officeart/2018/5/layout/CenteredIconLabelDescriptionList"/>
    <dgm:cxn modelId="{F965555F-2F00-4EB4-81FA-19ED9751C36A}" type="presParOf" srcId="{C28F9BDF-94B3-4512-B007-5E7ACF23B2F1}" destId="{3CE53107-ACE5-423C-9B81-2A293DAC05B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126661-046C-4E57-BE0B-BA9AD42695F8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BA8D9D-4FDE-47F5-B1C7-A2E057FCE81B}">
      <dgm:prSet/>
      <dgm:spPr/>
      <dgm:t>
        <a:bodyPr/>
        <a:lstStyle/>
        <a:p>
          <a:pPr>
            <a:defRPr b="1"/>
          </a:pPr>
          <a:r>
            <a:rPr lang="en-GB" b="1"/>
            <a:t>Animals </a:t>
          </a:r>
          <a:endParaRPr lang="en-US"/>
        </a:p>
      </dgm:t>
    </dgm:pt>
    <dgm:pt modelId="{FD89F70F-1106-4254-90EB-D4D9B4069067}" type="parTrans" cxnId="{6663305B-4809-4B26-862D-ED4826FDCC46}">
      <dgm:prSet/>
      <dgm:spPr/>
      <dgm:t>
        <a:bodyPr/>
        <a:lstStyle/>
        <a:p>
          <a:endParaRPr lang="en-US"/>
        </a:p>
      </dgm:t>
    </dgm:pt>
    <dgm:pt modelId="{BC86F172-B49D-4DEF-991D-1C650080D66F}" type="sibTrans" cxnId="{6663305B-4809-4B26-862D-ED4826FDCC46}">
      <dgm:prSet/>
      <dgm:spPr/>
      <dgm:t>
        <a:bodyPr/>
        <a:lstStyle/>
        <a:p>
          <a:endParaRPr lang="en-US"/>
        </a:p>
      </dgm:t>
    </dgm:pt>
    <dgm:pt modelId="{10620F2A-EB53-4EA5-A0CB-158760B675AE}">
      <dgm:prSet/>
      <dgm:spPr/>
      <dgm:t>
        <a:bodyPr/>
        <a:lstStyle/>
        <a:p>
          <a:r>
            <a:rPr lang="en-GB"/>
            <a:t>Pet an animal </a:t>
          </a:r>
          <a:endParaRPr lang="en-US"/>
        </a:p>
      </dgm:t>
    </dgm:pt>
    <dgm:pt modelId="{96B544BF-B6A7-4302-9C9E-4ABCE9D82281}" type="parTrans" cxnId="{8D32E701-4440-40B1-ADBC-8050DCA59B6A}">
      <dgm:prSet/>
      <dgm:spPr/>
      <dgm:t>
        <a:bodyPr/>
        <a:lstStyle/>
        <a:p>
          <a:endParaRPr lang="en-US"/>
        </a:p>
      </dgm:t>
    </dgm:pt>
    <dgm:pt modelId="{F7B4F6DF-721F-4C21-938A-A712150C8D5A}" type="sibTrans" cxnId="{8D32E701-4440-40B1-ADBC-8050DCA59B6A}">
      <dgm:prSet/>
      <dgm:spPr/>
      <dgm:t>
        <a:bodyPr/>
        <a:lstStyle/>
        <a:p>
          <a:endParaRPr lang="en-US"/>
        </a:p>
      </dgm:t>
    </dgm:pt>
    <dgm:pt modelId="{B23B2237-232F-4B01-9766-E03682430970}">
      <dgm:prSet/>
      <dgm:spPr/>
      <dgm:t>
        <a:bodyPr/>
        <a:lstStyle/>
        <a:p>
          <a:r>
            <a:rPr lang="en-GB" dirty="0"/>
            <a:t>Walk a dog </a:t>
          </a:r>
          <a:endParaRPr lang="en-US" dirty="0"/>
        </a:p>
      </dgm:t>
    </dgm:pt>
    <dgm:pt modelId="{9480FA34-064E-4F7F-B5F9-E6B8AC1F9AD0}" type="parTrans" cxnId="{A3AA0036-B3AB-4C16-B469-5DFD98BD013C}">
      <dgm:prSet/>
      <dgm:spPr/>
      <dgm:t>
        <a:bodyPr/>
        <a:lstStyle/>
        <a:p>
          <a:endParaRPr lang="en-US"/>
        </a:p>
      </dgm:t>
    </dgm:pt>
    <dgm:pt modelId="{E3D846F6-3A45-427E-A7DC-9A82C4455506}" type="sibTrans" cxnId="{A3AA0036-B3AB-4C16-B469-5DFD98BD013C}">
      <dgm:prSet/>
      <dgm:spPr/>
      <dgm:t>
        <a:bodyPr/>
        <a:lstStyle/>
        <a:p>
          <a:endParaRPr lang="en-US"/>
        </a:p>
      </dgm:t>
    </dgm:pt>
    <dgm:pt modelId="{AE78FEF9-E271-4C6B-91B1-AF47F67DAFA7}">
      <dgm:prSet/>
      <dgm:spPr/>
      <dgm:t>
        <a:bodyPr/>
        <a:lstStyle/>
        <a:p>
          <a:r>
            <a:rPr lang="en-GB"/>
            <a:t>Listen to the birds </a:t>
          </a:r>
          <a:endParaRPr lang="en-US"/>
        </a:p>
      </dgm:t>
    </dgm:pt>
    <dgm:pt modelId="{FCC0CC72-8B9D-4450-ADED-F8B1D3BEB912}" type="parTrans" cxnId="{6DB196C9-B360-41F2-9928-836839472E99}">
      <dgm:prSet/>
      <dgm:spPr/>
      <dgm:t>
        <a:bodyPr/>
        <a:lstStyle/>
        <a:p>
          <a:endParaRPr lang="en-US"/>
        </a:p>
      </dgm:t>
    </dgm:pt>
    <dgm:pt modelId="{81874D67-93B8-462E-837D-41F827C7900A}" type="sibTrans" cxnId="{6DB196C9-B360-41F2-9928-836839472E99}">
      <dgm:prSet/>
      <dgm:spPr/>
      <dgm:t>
        <a:bodyPr/>
        <a:lstStyle/>
        <a:p>
          <a:endParaRPr lang="en-US"/>
        </a:p>
      </dgm:t>
    </dgm:pt>
    <dgm:pt modelId="{2E6612A6-900E-4110-B05D-C10362A9CE05}">
      <dgm:prSet/>
      <dgm:spPr/>
      <dgm:t>
        <a:bodyPr/>
        <a:lstStyle/>
        <a:p>
          <a:pPr>
            <a:defRPr b="1"/>
          </a:pPr>
          <a:r>
            <a:rPr lang="en-GB" b="1"/>
            <a:t>Expression </a:t>
          </a:r>
          <a:endParaRPr lang="en-US"/>
        </a:p>
      </dgm:t>
    </dgm:pt>
    <dgm:pt modelId="{75409DA2-B995-41BF-A2D5-63DC864624A9}" type="parTrans" cxnId="{1A7EBF60-C14D-4FE4-9874-03AC5263DC00}">
      <dgm:prSet/>
      <dgm:spPr/>
      <dgm:t>
        <a:bodyPr/>
        <a:lstStyle/>
        <a:p>
          <a:endParaRPr lang="en-US"/>
        </a:p>
      </dgm:t>
    </dgm:pt>
    <dgm:pt modelId="{07F0DC06-58EC-4E03-B0E7-B1350B71898E}" type="sibTrans" cxnId="{1A7EBF60-C14D-4FE4-9874-03AC5263DC00}">
      <dgm:prSet/>
      <dgm:spPr/>
      <dgm:t>
        <a:bodyPr/>
        <a:lstStyle/>
        <a:p>
          <a:endParaRPr lang="en-US"/>
        </a:p>
      </dgm:t>
    </dgm:pt>
    <dgm:pt modelId="{7280FB3C-FDE9-494A-9F6A-E835DB7B3DD5}">
      <dgm:prSet/>
      <dgm:spPr/>
      <dgm:t>
        <a:bodyPr/>
        <a:lstStyle/>
        <a:p>
          <a:r>
            <a:rPr lang="en-GB"/>
            <a:t>Laugh</a:t>
          </a:r>
          <a:endParaRPr lang="en-US"/>
        </a:p>
      </dgm:t>
    </dgm:pt>
    <dgm:pt modelId="{DCBD09AC-D9B0-46DF-B217-0A02253BCB47}" type="parTrans" cxnId="{9C690C66-3E97-4AB1-8FBA-339C210457A2}">
      <dgm:prSet/>
      <dgm:spPr/>
      <dgm:t>
        <a:bodyPr/>
        <a:lstStyle/>
        <a:p>
          <a:endParaRPr lang="en-US"/>
        </a:p>
      </dgm:t>
    </dgm:pt>
    <dgm:pt modelId="{3F634945-7542-42AB-9F8A-C97E97A8CE16}" type="sibTrans" cxnId="{9C690C66-3E97-4AB1-8FBA-339C210457A2}">
      <dgm:prSet/>
      <dgm:spPr/>
      <dgm:t>
        <a:bodyPr/>
        <a:lstStyle/>
        <a:p>
          <a:endParaRPr lang="en-US"/>
        </a:p>
      </dgm:t>
    </dgm:pt>
    <dgm:pt modelId="{929D7E3E-74F8-4523-A9B1-72F3A213B06D}">
      <dgm:prSet/>
      <dgm:spPr/>
      <dgm:t>
        <a:bodyPr/>
        <a:lstStyle/>
        <a:p>
          <a:r>
            <a:rPr lang="en-GB"/>
            <a:t>Cry</a:t>
          </a:r>
          <a:endParaRPr lang="en-US"/>
        </a:p>
      </dgm:t>
    </dgm:pt>
    <dgm:pt modelId="{24204B6C-00B7-4C06-A878-5F82E5D2A0FE}" type="parTrans" cxnId="{745E7553-6D72-474E-A777-97663AE4637E}">
      <dgm:prSet/>
      <dgm:spPr/>
      <dgm:t>
        <a:bodyPr/>
        <a:lstStyle/>
        <a:p>
          <a:endParaRPr lang="en-US"/>
        </a:p>
      </dgm:t>
    </dgm:pt>
    <dgm:pt modelId="{0EA7FF44-836D-4CDF-9B74-71E5F6034BC3}" type="sibTrans" cxnId="{745E7553-6D72-474E-A777-97663AE4637E}">
      <dgm:prSet/>
      <dgm:spPr/>
      <dgm:t>
        <a:bodyPr/>
        <a:lstStyle/>
        <a:p>
          <a:endParaRPr lang="en-US"/>
        </a:p>
      </dgm:t>
    </dgm:pt>
    <dgm:pt modelId="{841D8FCA-7A51-481A-8DEE-68D63F820895}">
      <dgm:prSet/>
      <dgm:spPr/>
      <dgm:t>
        <a:bodyPr/>
        <a:lstStyle/>
        <a:p>
          <a:r>
            <a:rPr lang="en-GB"/>
            <a:t>Sing </a:t>
          </a:r>
          <a:endParaRPr lang="en-US"/>
        </a:p>
      </dgm:t>
    </dgm:pt>
    <dgm:pt modelId="{90FC4913-2BB2-43A9-806B-E510D28A71B2}" type="parTrans" cxnId="{5CB3A8F2-C088-4F42-8848-B7C685BF0577}">
      <dgm:prSet/>
      <dgm:spPr/>
      <dgm:t>
        <a:bodyPr/>
        <a:lstStyle/>
        <a:p>
          <a:endParaRPr lang="en-US"/>
        </a:p>
      </dgm:t>
    </dgm:pt>
    <dgm:pt modelId="{82AD0F45-C969-4008-A7CD-23554A784392}" type="sibTrans" cxnId="{5CB3A8F2-C088-4F42-8848-B7C685BF0577}">
      <dgm:prSet/>
      <dgm:spPr/>
      <dgm:t>
        <a:bodyPr/>
        <a:lstStyle/>
        <a:p>
          <a:endParaRPr lang="en-US"/>
        </a:p>
      </dgm:t>
    </dgm:pt>
    <dgm:pt modelId="{0AF36FA9-142F-4A1F-A1D5-BFA0F7FF1F79}">
      <dgm:prSet/>
      <dgm:spPr/>
      <dgm:t>
        <a:bodyPr/>
        <a:lstStyle/>
        <a:p>
          <a:r>
            <a:rPr lang="en-GB"/>
            <a:t>Shout / Scream </a:t>
          </a:r>
          <a:endParaRPr lang="en-US"/>
        </a:p>
      </dgm:t>
    </dgm:pt>
    <dgm:pt modelId="{9ABE4999-024C-4663-ABD7-DFF3C54B3AAD}" type="parTrans" cxnId="{3F4082FB-C8F1-481D-AAD9-B7E3C270FAB1}">
      <dgm:prSet/>
      <dgm:spPr/>
      <dgm:t>
        <a:bodyPr/>
        <a:lstStyle/>
        <a:p>
          <a:endParaRPr lang="en-US"/>
        </a:p>
      </dgm:t>
    </dgm:pt>
    <dgm:pt modelId="{07AA686F-C08E-4A1D-BF27-DF2912B77FF0}" type="sibTrans" cxnId="{3F4082FB-C8F1-481D-AAD9-B7E3C270FAB1}">
      <dgm:prSet/>
      <dgm:spPr/>
      <dgm:t>
        <a:bodyPr/>
        <a:lstStyle/>
        <a:p>
          <a:endParaRPr lang="en-US"/>
        </a:p>
      </dgm:t>
    </dgm:pt>
    <dgm:pt modelId="{38B68EFD-BCAE-4BC4-BC1D-A0F0EF68D6CB}">
      <dgm:prSet/>
      <dgm:spPr/>
      <dgm:t>
        <a:bodyPr/>
        <a:lstStyle/>
        <a:p>
          <a:pPr>
            <a:defRPr b="1"/>
          </a:pPr>
          <a:r>
            <a:rPr lang="en-GB" b="1"/>
            <a:t>Kindness </a:t>
          </a:r>
          <a:endParaRPr lang="en-US"/>
        </a:p>
      </dgm:t>
    </dgm:pt>
    <dgm:pt modelId="{07E1C705-6D53-4F72-A7D8-494F724B8A8C}" type="parTrans" cxnId="{31BFA03A-B179-4653-9B75-E90D14751ECB}">
      <dgm:prSet/>
      <dgm:spPr/>
      <dgm:t>
        <a:bodyPr/>
        <a:lstStyle/>
        <a:p>
          <a:endParaRPr lang="en-US"/>
        </a:p>
      </dgm:t>
    </dgm:pt>
    <dgm:pt modelId="{96361FF1-CAF0-41BE-ACA6-C1F423FA975E}" type="sibTrans" cxnId="{31BFA03A-B179-4653-9B75-E90D14751ECB}">
      <dgm:prSet/>
      <dgm:spPr/>
      <dgm:t>
        <a:bodyPr/>
        <a:lstStyle/>
        <a:p>
          <a:endParaRPr lang="en-US"/>
        </a:p>
      </dgm:t>
    </dgm:pt>
    <dgm:pt modelId="{5E317B11-246D-4D2C-9F8E-F130F7269340}">
      <dgm:prSet/>
      <dgm:spPr/>
      <dgm:t>
        <a:bodyPr/>
        <a:lstStyle/>
        <a:p>
          <a:r>
            <a:rPr lang="en-GB"/>
            <a:t>Help a friend / neighbour / stranger </a:t>
          </a:r>
          <a:endParaRPr lang="en-US"/>
        </a:p>
      </dgm:t>
    </dgm:pt>
    <dgm:pt modelId="{CAC868A5-6C12-4A00-8C21-40AB339283DC}" type="parTrans" cxnId="{57E69095-CD2B-43FA-8527-3319BDB21354}">
      <dgm:prSet/>
      <dgm:spPr/>
      <dgm:t>
        <a:bodyPr/>
        <a:lstStyle/>
        <a:p>
          <a:endParaRPr lang="en-US"/>
        </a:p>
      </dgm:t>
    </dgm:pt>
    <dgm:pt modelId="{D1DC2E63-60FA-4371-A4FC-EA8F0216D974}" type="sibTrans" cxnId="{57E69095-CD2B-43FA-8527-3319BDB21354}">
      <dgm:prSet/>
      <dgm:spPr/>
      <dgm:t>
        <a:bodyPr/>
        <a:lstStyle/>
        <a:p>
          <a:endParaRPr lang="en-US"/>
        </a:p>
      </dgm:t>
    </dgm:pt>
    <dgm:pt modelId="{3C07624F-8825-4C88-9C2F-1302C965E803}">
      <dgm:prSet/>
      <dgm:spPr/>
      <dgm:t>
        <a:bodyPr/>
        <a:lstStyle/>
        <a:p>
          <a:r>
            <a:rPr lang="en-GB"/>
            <a:t>Make a gift for someone </a:t>
          </a:r>
          <a:endParaRPr lang="en-US"/>
        </a:p>
      </dgm:t>
    </dgm:pt>
    <dgm:pt modelId="{8E6BA86F-CF7D-4CE6-B3CF-5B74741EF801}" type="parTrans" cxnId="{EBB481BB-EB01-46F9-8FE1-6C831B2312E4}">
      <dgm:prSet/>
      <dgm:spPr/>
      <dgm:t>
        <a:bodyPr/>
        <a:lstStyle/>
        <a:p>
          <a:endParaRPr lang="en-US"/>
        </a:p>
      </dgm:t>
    </dgm:pt>
    <dgm:pt modelId="{F1DBDA0A-A493-4FC0-82F5-7EC4B694EC5E}" type="sibTrans" cxnId="{EBB481BB-EB01-46F9-8FE1-6C831B2312E4}">
      <dgm:prSet/>
      <dgm:spPr/>
      <dgm:t>
        <a:bodyPr/>
        <a:lstStyle/>
        <a:p>
          <a:endParaRPr lang="en-US"/>
        </a:p>
      </dgm:t>
    </dgm:pt>
    <dgm:pt modelId="{D390F841-3B22-4234-881D-79F3A24C397F}">
      <dgm:prSet/>
      <dgm:spPr/>
      <dgm:t>
        <a:bodyPr/>
        <a:lstStyle/>
        <a:p>
          <a:r>
            <a:rPr lang="en-GB" dirty="0"/>
            <a:t>Try a random act of kindness </a:t>
          </a:r>
        </a:p>
        <a:p>
          <a:r>
            <a:rPr lang="en-GB" dirty="0"/>
            <a:t>Plan a surprise for someone </a:t>
          </a:r>
        </a:p>
        <a:p>
          <a:r>
            <a:rPr lang="en-GB" dirty="0"/>
            <a:t>Make a list of your good points </a:t>
          </a:r>
          <a:endParaRPr lang="en-US" dirty="0"/>
        </a:p>
      </dgm:t>
    </dgm:pt>
    <dgm:pt modelId="{FB239BD1-A94D-4869-8C7F-BC742B37E9D1}" type="parTrans" cxnId="{8BC09949-459B-446D-8EF2-7895FFE3942A}">
      <dgm:prSet/>
      <dgm:spPr/>
      <dgm:t>
        <a:bodyPr/>
        <a:lstStyle/>
        <a:p>
          <a:endParaRPr lang="en-US"/>
        </a:p>
      </dgm:t>
    </dgm:pt>
    <dgm:pt modelId="{9F823A46-B976-44B7-80DD-0A0E4E7A43C3}" type="sibTrans" cxnId="{8BC09949-459B-446D-8EF2-7895FFE3942A}">
      <dgm:prSet/>
      <dgm:spPr/>
      <dgm:t>
        <a:bodyPr/>
        <a:lstStyle/>
        <a:p>
          <a:endParaRPr lang="en-US"/>
        </a:p>
      </dgm:t>
    </dgm:pt>
    <dgm:pt modelId="{F53D5739-164B-4C39-9D9E-CE2DDE254F3C}">
      <dgm:prSet/>
      <dgm:spPr/>
      <dgm:t>
        <a:bodyPr/>
        <a:lstStyle/>
        <a:p>
          <a:r>
            <a:rPr lang="en-GB"/>
            <a:t>Make a list of things or people you are grateful for </a:t>
          </a:r>
          <a:endParaRPr lang="en-US"/>
        </a:p>
      </dgm:t>
    </dgm:pt>
    <dgm:pt modelId="{BEC582F7-3FB2-44A9-8C66-E12CDFC3F31B}" type="parTrans" cxnId="{B635C614-944C-430D-8748-DD144FFF53A7}">
      <dgm:prSet/>
      <dgm:spPr/>
      <dgm:t>
        <a:bodyPr/>
        <a:lstStyle/>
        <a:p>
          <a:endParaRPr lang="en-US"/>
        </a:p>
      </dgm:t>
    </dgm:pt>
    <dgm:pt modelId="{46410458-4DB8-4CCA-B3DE-C5969411C148}" type="sibTrans" cxnId="{B635C614-944C-430D-8748-DD144FFF53A7}">
      <dgm:prSet/>
      <dgm:spPr/>
      <dgm:t>
        <a:bodyPr/>
        <a:lstStyle/>
        <a:p>
          <a:endParaRPr lang="en-US"/>
        </a:p>
      </dgm:t>
    </dgm:pt>
    <dgm:pt modelId="{99C467EF-6C27-42F3-9C4C-3DD9EFE1B619}">
      <dgm:prSet/>
      <dgm:spPr/>
      <dgm:t>
        <a:bodyPr/>
        <a:lstStyle/>
        <a:p>
          <a:pPr>
            <a:defRPr b="1"/>
          </a:pPr>
          <a:r>
            <a:rPr lang="en-GB" b="1"/>
            <a:t>Watch </a:t>
          </a:r>
          <a:endParaRPr lang="en-US"/>
        </a:p>
      </dgm:t>
    </dgm:pt>
    <dgm:pt modelId="{71E15765-ED6D-4275-93BA-2DCCB2A2667C}" type="parTrans" cxnId="{A9368B73-E4D9-466F-9B42-F3458251EBE3}">
      <dgm:prSet/>
      <dgm:spPr/>
      <dgm:t>
        <a:bodyPr/>
        <a:lstStyle/>
        <a:p>
          <a:endParaRPr lang="en-US"/>
        </a:p>
      </dgm:t>
    </dgm:pt>
    <dgm:pt modelId="{75995CAA-B1F2-48CC-B20F-0ACB379CB2C4}" type="sibTrans" cxnId="{A9368B73-E4D9-466F-9B42-F3458251EBE3}">
      <dgm:prSet/>
      <dgm:spPr/>
      <dgm:t>
        <a:bodyPr/>
        <a:lstStyle/>
        <a:p>
          <a:endParaRPr lang="en-US"/>
        </a:p>
      </dgm:t>
    </dgm:pt>
    <dgm:pt modelId="{67A23F3A-B054-4A7E-A8F8-1A51E8D50751}">
      <dgm:prSet/>
      <dgm:spPr/>
      <dgm:t>
        <a:bodyPr/>
        <a:lstStyle/>
        <a:p>
          <a:r>
            <a:rPr lang="en-GB" dirty="0"/>
            <a:t>Watch a movie Watch a TV show Watch a YouTube video </a:t>
          </a:r>
          <a:endParaRPr lang="en-US" dirty="0"/>
        </a:p>
      </dgm:t>
    </dgm:pt>
    <dgm:pt modelId="{386A676A-58BC-4128-B33F-29E66F00A845}" type="parTrans" cxnId="{953985C4-1034-4153-A74A-E4B6ECAA7691}">
      <dgm:prSet/>
      <dgm:spPr/>
      <dgm:t>
        <a:bodyPr/>
        <a:lstStyle/>
        <a:p>
          <a:endParaRPr lang="en-US"/>
        </a:p>
      </dgm:t>
    </dgm:pt>
    <dgm:pt modelId="{46C5CEDC-3990-4FD2-BD47-90B68FEB0437}" type="sibTrans" cxnId="{953985C4-1034-4153-A74A-E4B6ECAA7691}">
      <dgm:prSet/>
      <dgm:spPr/>
      <dgm:t>
        <a:bodyPr/>
        <a:lstStyle/>
        <a:p>
          <a:endParaRPr lang="en-US"/>
        </a:p>
      </dgm:t>
    </dgm:pt>
    <dgm:pt modelId="{6AB34CE0-3F30-4B52-ADB5-372CF1DEBB49}">
      <dgm:prSet/>
      <dgm:spPr/>
      <dgm:t>
        <a:bodyPr/>
        <a:lstStyle/>
        <a:p>
          <a:pPr>
            <a:defRPr b="1"/>
          </a:pPr>
          <a:r>
            <a:rPr lang="en-GB" b="1"/>
            <a:t>Cook </a:t>
          </a:r>
          <a:endParaRPr lang="en-US"/>
        </a:p>
      </dgm:t>
    </dgm:pt>
    <dgm:pt modelId="{259B9DC9-0FE5-4B0A-BC54-B4D529EFBB23}" type="parTrans" cxnId="{849A5C9C-DC0C-47A2-AA2A-D092E0DDD6D5}">
      <dgm:prSet/>
      <dgm:spPr/>
      <dgm:t>
        <a:bodyPr/>
        <a:lstStyle/>
        <a:p>
          <a:endParaRPr lang="en-US"/>
        </a:p>
      </dgm:t>
    </dgm:pt>
    <dgm:pt modelId="{E8FA66EB-A1BD-4126-B294-3FF549660B62}" type="sibTrans" cxnId="{849A5C9C-DC0C-47A2-AA2A-D092E0DDD6D5}">
      <dgm:prSet/>
      <dgm:spPr/>
      <dgm:t>
        <a:bodyPr/>
        <a:lstStyle/>
        <a:p>
          <a:endParaRPr lang="en-US"/>
        </a:p>
      </dgm:t>
    </dgm:pt>
    <dgm:pt modelId="{BB19B77E-C465-432D-8953-D136A1D29869}">
      <dgm:prSet/>
      <dgm:spPr/>
      <dgm:t>
        <a:bodyPr/>
        <a:lstStyle/>
        <a:p>
          <a:r>
            <a:rPr lang="en-GB"/>
            <a:t>Cook a meal for yourself or someone else </a:t>
          </a:r>
          <a:endParaRPr lang="en-US"/>
        </a:p>
      </dgm:t>
    </dgm:pt>
    <dgm:pt modelId="{58957808-5BF3-4640-9206-177C62E54B89}" type="parTrans" cxnId="{81140609-0B3B-4B43-A9F8-27F04F5BEFBF}">
      <dgm:prSet/>
      <dgm:spPr/>
      <dgm:t>
        <a:bodyPr/>
        <a:lstStyle/>
        <a:p>
          <a:endParaRPr lang="en-US"/>
        </a:p>
      </dgm:t>
    </dgm:pt>
    <dgm:pt modelId="{059E119F-AAEA-4CEB-8EA2-726326BAED85}" type="sibTrans" cxnId="{81140609-0B3B-4B43-A9F8-27F04F5BEFBF}">
      <dgm:prSet/>
      <dgm:spPr/>
      <dgm:t>
        <a:bodyPr/>
        <a:lstStyle/>
        <a:p>
          <a:endParaRPr lang="en-US"/>
        </a:p>
      </dgm:t>
    </dgm:pt>
    <dgm:pt modelId="{1CD3ADB3-3747-454F-AE2C-A0954B2157CB}">
      <dgm:prSet/>
      <dgm:spPr/>
      <dgm:t>
        <a:bodyPr/>
        <a:lstStyle/>
        <a:p>
          <a:r>
            <a:rPr lang="en-GB"/>
            <a:t>Bake a cake / cookies </a:t>
          </a:r>
          <a:endParaRPr lang="en-US"/>
        </a:p>
      </dgm:t>
    </dgm:pt>
    <dgm:pt modelId="{9BC16EDB-159D-4F81-9F66-F7D28DDC7356}" type="parTrans" cxnId="{386773B5-C430-4CB1-AB24-966B487F807D}">
      <dgm:prSet/>
      <dgm:spPr/>
      <dgm:t>
        <a:bodyPr/>
        <a:lstStyle/>
        <a:p>
          <a:endParaRPr lang="en-US"/>
        </a:p>
      </dgm:t>
    </dgm:pt>
    <dgm:pt modelId="{2ECB81A7-8141-42F1-BFB8-27FE158E5382}" type="sibTrans" cxnId="{386773B5-C430-4CB1-AB24-966B487F807D}">
      <dgm:prSet/>
      <dgm:spPr/>
      <dgm:t>
        <a:bodyPr/>
        <a:lstStyle/>
        <a:p>
          <a:endParaRPr lang="en-US"/>
        </a:p>
      </dgm:t>
    </dgm:pt>
    <dgm:pt modelId="{26D72584-1532-4C41-A61D-373221A173E7}">
      <dgm:prSet/>
      <dgm:spPr/>
      <dgm:t>
        <a:bodyPr/>
        <a:lstStyle/>
        <a:p>
          <a:r>
            <a:rPr lang="en-GB"/>
            <a:t>Roast marshmallows </a:t>
          </a:r>
          <a:endParaRPr lang="en-US"/>
        </a:p>
      </dgm:t>
    </dgm:pt>
    <dgm:pt modelId="{85ABE518-96A1-453A-9EBF-F935C7976A45}" type="parTrans" cxnId="{59772BE0-0C01-4967-9707-454A75707718}">
      <dgm:prSet/>
      <dgm:spPr/>
      <dgm:t>
        <a:bodyPr/>
        <a:lstStyle/>
        <a:p>
          <a:endParaRPr lang="en-US"/>
        </a:p>
      </dgm:t>
    </dgm:pt>
    <dgm:pt modelId="{49A5BA68-333B-45DE-AD17-D5633806B844}" type="sibTrans" cxnId="{59772BE0-0C01-4967-9707-454A75707718}">
      <dgm:prSet/>
      <dgm:spPr/>
      <dgm:t>
        <a:bodyPr/>
        <a:lstStyle/>
        <a:p>
          <a:endParaRPr lang="en-US"/>
        </a:p>
      </dgm:t>
    </dgm:pt>
    <dgm:pt modelId="{B0D70FCE-01F3-41B5-BBC6-E21FFD2AC138}">
      <dgm:prSet/>
      <dgm:spPr/>
      <dgm:t>
        <a:bodyPr/>
        <a:lstStyle/>
        <a:p>
          <a:r>
            <a:rPr lang="en-GB"/>
            <a:t>Find a new recipe </a:t>
          </a:r>
          <a:endParaRPr lang="en-US"/>
        </a:p>
      </dgm:t>
    </dgm:pt>
    <dgm:pt modelId="{FC8554B5-2E88-4048-AB28-11BFBF63C576}" type="parTrans" cxnId="{81713810-5FF2-4FD9-950A-AB0196635FBE}">
      <dgm:prSet/>
      <dgm:spPr/>
      <dgm:t>
        <a:bodyPr/>
        <a:lstStyle/>
        <a:p>
          <a:endParaRPr lang="en-US"/>
        </a:p>
      </dgm:t>
    </dgm:pt>
    <dgm:pt modelId="{7600EA68-62D0-481F-8192-04CAC4940896}" type="sibTrans" cxnId="{81713810-5FF2-4FD9-950A-AB0196635FBE}">
      <dgm:prSet/>
      <dgm:spPr/>
      <dgm:t>
        <a:bodyPr/>
        <a:lstStyle/>
        <a:p>
          <a:endParaRPr lang="en-US"/>
        </a:p>
      </dgm:t>
    </dgm:pt>
    <dgm:pt modelId="{A955D4BF-2D66-4881-AEA8-938263099A9B}">
      <dgm:prSet/>
      <dgm:spPr/>
      <dgm:t>
        <a:bodyPr/>
        <a:lstStyle/>
        <a:p>
          <a:pPr>
            <a:defRPr b="1"/>
          </a:pPr>
          <a:r>
            <a:rPr lang="en-GB" b="1"/>
            <a:t>Connect with people </a:t>
          </a:r>
          <a:endParaRPr lang="en-US"/>
        </a:p>
      </dgm:t>
    </dgm:pt>
    <dgm:pt modelId="{DA9D4213-020F-4947-807F-3C9ADF991A5B}" type="parTrans" cxnId="{76BCA30B-8225-41B8-8BFF-F16CD9975203}">
      <dgm:prSet/>
      <dgm:spPr/>
      <dgm:t>
        <a:bodyPr/>
        <a:lstStyle/>
        <a:p>
          <a:endParaRPr lang="en-US"/>
        </a:p>
      </dgm:t>
    </dgm:pt>
    <dgm:pt modelId="{5F1B2353-0BE7-42E8-8B0F-B6B2148C3841}" type="sibTrans" cxnId="{76BCA30B-8225-41B8-8BFF-F16CD9975203}">
      <dgm:prSet/>
      <dgm:spPr/>
      <dgm:t>
        <a:bodyPr/>
        <a:lstStyle/>
        <a:p>
          <a:endParaRPr lang="en-US"/>
        </a:p>
      </dgm:t>
    </dgm:pt>
    <dgm:pt modelId="{94BD38B5-5B3D-4B3C-B6CE-697A97210260}">
      <dgm:prSet/>
      <dgm:spPr/>
      <dgm:t>
        <a:bodyPr/>
        <a:lstStyle/>
        <a:p>
          <a:r>
            <a:rPr lang="en-GB"/>
            <a:t>Contact a friend </a:t>
          </a:r>
          <a:endParaRPr lang="en-US"/>
        </a:p>
      </dgm:t>
    </dgm:pt>
    <dgm:pt modelId="{DE0831E0-417E-4312-B614-5C7936D532E0}" type="parTrans" cxnId="{3E27B940-7DD0-46F2-B833-1F50D67A604B}">
      <dgm:prSet/>
      <dgm:spPr/>
      <dgm:t>
        <a:bodyPr/>
        <a:lstStyle/>
        <a:p>
          <a:endParaRPr lang="en-US"/>
        </a:p>
      </dgm:t>
    </dgm:pt>
    <dgm:pt modelId="{FF1BEE30-CD76-4AEA-839C-090C296321DA}" type="sibTrans" cxnId="{3E27B940-7DD0-46F2-B833-1F50D67A604B}">
      <dgm:prSet/>
      <dgm:spPr/>
      <dgm:t>
        <a:bodyPr/>
        <a:lstStyle/>
        <a:p>
          <a:endParaRPr lang="en-US"/>
        </a:p>
      </dgm:t>
    </dgm:pt>
    <dgm:pt modelId="{E0C9D8F3-D7E2-44FC-B739-88956760545F}">
      <dgm:prSet/>
      <dgm:spPr/>
      <dgm:t>
        <a:bodyPr/>
        <a:lstStyle/>
        <a:p>
          <a:r>
            <a:rPr lang="en-GB"/>
            <a:t>Join a new group</a:t>
          </a:r>
          <a:endParaRPr lang="en-US"/>
        </a:p>
      </dgm:t>
    </dgm:pt>
    <dgm:pt modelId="{76CA5B20-5E66-4D0B-8C90-DC1146443D0D}" type="parTrans" cxnId="{2CA1B777-74FA-4A2A-A910-EEA85A1A3F8F}">
      <dgm:prSet/>
      <dgm:spPr/>
      <dgm:t>
        <a:bodyPr/>
        <a:lstStyle/>
        <a:p>
          <a:endParaRPr lang="en-US"/>
        </a:p>
      </dgm:t>
    </dgm:pt>
    <dgm:pt modelId="{4FA70A8F-5FC5-42E4-9FA6-54233EBE9476}" type="sibTrans" cxnId="{2CA1B777-74FA-4A2A-A910-EEA85A1A3F8F}">
      <dgm:prSet/>
      <dgm:spPr/>
      <dgm:t>
        <a:bodyPr/>
        <a:lstStyle/>
        <a:p>
          <a:endParaRPr lang="en-US"/>
        </a:p>
      </dgm:t>
    </dgm:pt>
    <dgm:pt modelId="{A1DD2303-34CF-4F22-9151-980B8CE5800B}">
      <dgm:prSet/>
      <dgm:spPr/>
      <dgm:t>
        <a:bodyPr/>
        <a:lstStyle/>
        <a:p>
          <a:r>
            <a:rPr lang="en-GB"/>
            <a:t>Send a message to a friend </a:t>
          </a:r>
          <a:endParaRPr lang="en-US"/>
        </a:p>
      </dgm:t>
    </dgm:pt>
    <dgm:pt modelId="{DAB97F00-8D66-4F83-ACF4-F164D17ECE8B}" type="parTrans" cxnId="{4879B890-FEDE-4F97-8351-497FB75FB26B}">
      <dgm:prSet/>
      <dgm:spPr/>
      <dgm:t>
        <a:bodyPr/>
        <a:lstStyle/>
        <a:p>
          <a:endParaRPr lang="en-US"/>
        </a:p>
      </dgm:t>
    </dgm:pt>
    <dgm:pt modelId="{2A11EB3A-F172-495B-983F-0BDE53E66A7F}" type="sibTrans" cxnId="{4879B890-FEDE-4F97-8351-497FB75FB26B}">
      <dgm:prSet/>
      <dgm:spPr/>
      <dgm:t>
        <a:bodyPr/>
        <a:lstStyle/>
        <a:p>
          <a:endParaRPr lang="en-US"/>
        </a:p>
      </dgm:t>
    </dgm:pt>
    <dgm:pt modelId="{8D641E75-DE86-4E8D-8953-8148C773DB18}">
      <dgm:prSet/>
      <dgm:spPr/>
      <dgm:t>
        <a:bodyPr/>
        <a:lstStyle/>
        <a:p>
          <a:r>
            <a:rPr lang="en-GB" dirty="0"/>
            <a:t>Write a letter to a friend </a:t>
          </a:r>
        </a:p>
        <a:p>
          <a:r>
            <a:rPr lang="en-GB" dirty="0"/>
            <a:t>Reconnect with an old friend </a:t>
          </a:r>
          <a:endParaRPr lang="en-US" dirty="0"/>
        </a:p>
      </dgm:t>
    </dgm:pt>
    <dgm:pt modelId="{70CA1E24-2809-4CD2-8B61-11C5A2CF8E7B}" type="parTrans" cxnId="{CB4F209F-49B8-452A-B78E-A4D7923886AC}">
      <dgm:prSet/>
      <dgm:spPr/>
      <dgm:t>
        <a:bodyPr/>
        <a:lstStyle/>
        <a:p>
          <a:endParaRPr lang="en-US"/>
        </a:p>
      </dgm:t>
    </dgm:pt>
    <dgm:pt modelId="{AC568D9D-7A72-4740-94D3-2C1B145722F6}" type="sibTrans" cxnId="{CB4F209F-49B8-452A-B78E-A4D7923886AC}">
      <dgm:prSet/>
      <dgm:spPr/>
      <dgm:t>
        <a:bodyPr/>
        <a:lstStyle/>
        <a:p>
          <a:endParaRPr lang="en-US"/>
        </a:p>
      </dgm:t>
    </dgm:pt>
    <dgm:pt modelId="{0FDEE498-286A-4D55-9F51-ACFA2718ACCF}">
      <dgm:prSet/>
      <dgm:spPr/>
      <dgm:t>
        <a:bodyPr/>
        <a:lstStyle/>
        <a:p>
          <a:pPr>
            <a:defRPr b="1"/>
          </a:pPr>
          <a:r>
            <a:rPr lang="en-GB" b="1"/>
            <a:t>Clean </a:t>
          </a:r>
          <a:endParaRPr lang="en-US"/>
        </a:p>
      </dgm:t>
    </dgm:pt>
    <dgm:pt modelId="{0A1AE1C7-5699-47FA-83BF-9FD1B64DFE3D}" type="parTrans" cxnId="{3A137D1C-EFD5-4256-B577-257329857759}">
      <dgm:prSet/>
      <dgm:spPr/>
      <dgm:t>
        <a:bodyPr/>
        <a:lstStyle/>
        <a:p>
          <a:endParaRPr lang="en-US"/>
        </a:p>
      </dgm:t>
    </dgm:pt>
    <dgm:pt modelId="{A62BD11B-A99D-4938-B6DB-062E70A6E4D4}" type="sibTrans" cxnId="{3A137D1C-EFD5-4256-B577-257329857759}">
      <dgm:prSet/>
      <dgm:spPr/>
      <dgm:t>
        <a:bodyPr/>
        <a:lstStyle/>
        <a:p>
          <a:endParaRPr lang="en-US"/>
        </a:p>
      </dgm:t>
    </dgm:pt>
    <dgm:pt modelId="{DE19A9CC-0DCC-4BF8-822F-EA964AFDCC17}">
      <dgm:prSet/>
      <dgm:spPr/>
      <dgm:t>
        <a:bodyPr/>
        <a:lstStyle/>
        <a:p>
          <a:r>
            <a:rPr lang="en-GB" dirty="0"/>
            <a:t>Clean your bedroom </a:t>
          </a:r>
        </a:p>
        <a:p>
          <a:r>
            <a:rPr lang="en-GB" dirty="0"/>
            <a:t>Do some chores</a:t>
          </a:r>
          <a:endParaRPr lang="en-US" dirty="0"/>
        </a:p>
      </dgm:t>
    </dgm:pt>
    <dgm:pt modelId="{A53BDC46-44A4-46C3-8638-5A6E23D1589C}" type="parTrans" cxnId="{9E306BCD-3006-48E3-9EAC-54D2C2EED7E1}">
      <dgm:prSet/>
      <dgm:spPr/>
      <dgm:t>
        <a:bodyPr/>
        <a:lstStyle/>
        <a:p>
          <a:endParaRPr lang="en-US"/>
        </a:p>
      </dgm:t>
    </dgm:pt>
    <dgm:pt modelId="{FBAF1CDA-8777-471A-ADAA-FC86F0AB2273}" type="sibTrans" cxnId="{9E306BCD-3006-48E3-9EAC-54D2C2EED7E1}">
      <dgm:prSet/>
      <dgm:spPr/>
      <dgm:t>
        <a:bodyPr/>
        <a:lstStyle/>
        <a:p>
          <a:endParaRPr lang="en-US"/>
        </a:p>
      </dgm:t>
    </dgm:pt>
    <dgm:pt modelId="{84845876-8D34-43F8-ADB6-256E533E8FFC}">
      <dgm:prSet/>
      <dgm:spPr/>
      <dgm:t>
        <a:bodyPr/>
        <a:lstStyle/>
        <a:p>
          <a:r>
            <a:rPr lang="en-GB"/>
            <a:t>Do the washing up Fill / empty the dishwasher </a:t>
          </a:r>
          <a:endParaRPr lang="en-US"/>
        </a:p>
      </dgm:t>
    </dgm:pt>
    <dgm:pt modelId="{C5E72BD0-666F-4F97-99FA-9BB313A9CAC0}" type="parTrans" cxnId="{EBB6A18A-2E71-4A34-AB1C-5E4908447702}">
      <dgm:prSet/>
      <dgm:spPr/>
      <dgm:t>
        <a:bodyPr/>
        <a:lstStyle/>
        <a:p>
          <a:endParaRPr lang="en-US"/>
        </a:p>
      </dgm:t>
    </dgm:pt>
    <dgm:pt modelId="{DEB97EE2-5A48-4754-B7BD-11180F969DB3}" type="sibTrans" cxnId="{EBB6A18A-2E71-4A34-AB1C-5E4908447702}">
      <dgm:prSet/>
      <dgm:spPr/>
      <dgm:t>
        <a:bodyPr/>
        <a:lstStyle/>
        <a:p>
          <a:endParaRPr lang="en-US"/>
        </a:p>
      </dgm:t>
    </dgm:pt>
    <dgm:pt modelId="{BC4FE64A-ED1A-4D4D-8498-7D84A3875C26}">
      <dgm:prSet/>
      <dgm:spPr/>
      <dgm:t>
        <a:bodyPr/>
        <a:lstStyle/>
        <a:p>
          <a:r>
            <a:rPr lang="en-GB"/>
            <a:t>Do laundry Do some chores </a:t>
          </a:r>
          <a:endParaRPr lang="en-US"/>
        </a:p>
      </dgm:t>
    </dgm:pt>
    <dgm:pt modelId="{B779A2E8-F614-4A8D-ACC0-DCA196A2B38C}" type="parTrans" cxnId="{D700EA5D-9369-4C7C-A417-86F6FE11E43D}">
      <dgm:prSet/>
      <dgm:spPr/>
      <dgm:t>
        <a:bodyPr/>
        <a:lstStyle/>
        <a:p>
          <a:endParaRPr lang="en-US"/>
        </a:p>
      </dgm:t>
    </dgm:pt>
    <dgm:pt modelId="{69B2BC94-52DA-46A6-8078-E7B831170F78}" type="sibTrans" cxnId="{D700EA5D-9369-4C7C-A417-86F6FE11E43D}">
      <dgm:prSet/>
      <dgm:spPr/>
      <dgm:t>
        <a:bodyPr/>
        <a:lstStyle/>
        <a:p>
          <a:endParaRPr lang="en-US"/>
        </a:p>
      </dgm:t>
    </dgm:pt>
    <dgm:pt modelId="{14598B53-CA06-4319-9DEB-9915AB8905FC}">
      <dgm:prSet/>
      <dgm:spPr/>
      <dgm:t>
        <a:bodyPr/>
        <a:lstStyle/>
        <a:p>
          <a:r>
            <a:rPr lang="en-GB"/>
            <a:t>Organise your workspace</a:t>
          </a:r>
          <a:endParaRPr lang="en-US"/>
        </a:p>
      </dgm:t>
    </dgm:pt>
    <dgm:pt modelId="{3BE848AB-EC46-413F-AADD-801CD4389E88}" type="parTrans" cxnId="{E19A515F-89FF-4F06-9814-26F7D3B217D2}">
      <dgm:prSet/>
      <dgm:spPr/>
      <dgm:t>
        <a:bodyPr/>
        <a:lstStyle/>
        <a:p>
          <a:endParaRPr lang="en-US"/>
        </a:p>
      </dgm:t>
    </dgm:pt>
    <dgm:pt modelId="{576ABC19-672C-44A4-A61A-E11EE87E41BB}" type="sibTrans" cxnId="{E19A515F-89FF-4F06-9814-26F7D3B217D2}">
      <dgm:prSet/>
      <dgm:spPr/>
      <dgm:t>
        <a:bodyPr/>
        <a:lstStyle/>
        <a:p>
          <a:endParaRPr lang="en-US"/>
        </a:p>
      </dgm:t>
    </dgm:pt>
    <dgm:pt modelId="{F643CEDC-11B8-46CE-99E2-49B5D83A6305}">
      <dgm:prSet/>
      <dgm:spPr/>
      <dgm:t>
        <a:bodyPr/>
        <a:lstStyle/>
        <a:p>
          <a:pPr>
            <a:defRPr b="1"/>
          </a:pPr>
          <a:r>
            <a:rPr lang="en-GB" b="1"/>
            <a:t>Be active </a:t>
          </a:r>
          <a:endParaRPr lang="en-US"/>
        </a:p>
      </dgm:t>
    </dgm:pt>
    <dgm:pt modelId="{69C10994-E58C-41DC-9DD2-27940BD5F592}" type="parTrans" cxnId="{0F6984CD-2C60-4FF8-8731-C9076A458692}">
      <dgm:prSet/>
      <dgm:spPr/>
      <dgm:t>
        <a:bodyPr/>
        <a:lstStyle/>
        <a:p>
          <a:endParaRPr lang="en-US"/>
        </a:p>
      </dgm:t>
    </dgm:pt>
    <dgm:pt modelId="{5C4A231B-9150-4FF4-BB96-FE94A4FFF469}" type="sibTrans" cxnId="{0F6984CD-2C60-4FF8-8731-C9076A458692}">
      <dgm:prSet/>
      <dgm:spPr/>
      <dgm:t>
        <a:bodyPr/>
        <a:lstStyle/>
        <a:p>
          <a:endParaRPr lang="en-US"/>
        </a:p>
      </dgm:t>
    </dgm:pt>
    <dgm:pt modelId="{DE09C72D-A9D5-4E95-B16F-507120966D55}">
      <dgm:prSet/>
      <dgm:spPr/>
      <dgm:t>
        <a:bodyPr/>
        <a:lstStyle/>
        <a:p>
          <a:r>
            <a:rPr lang="en-GB"/>
            <a:t>Go for a walk </a:t>
          </a:r>
          <a:endParaRPr lang="en-US"/>
        </a:p>
      </dgm:t>
    </dgm:pt>
    <dgm:pt modelId="{CB337E2E-392C-4342-B282-24B486D594F8}" type="parTrans" cxnId="{600AC66A-AD17-4DDC-8041-4B8D5E846059}">
      <dgm:prSet/>
      <dgm:spPr/>
      <dgm:t>
        <a:bodyPr/>
        <a:lstStyle/>
        <a:p>
          <a:endParaRPr lang="en-US"/>
        </a:p>
      </dgm:t>
    </dgm:pt>
    <dgm:pt modelId="{AF92C936-3C37-4A74-B7C2-DA1C598E537C}" type="sibTrans" cxnId="{600AC66A-AD17-4DDC-8041-4B8D5E846059}">
      <dgm:prSet/>
      <dgm:spPr/>
      <dgm:t>
        <a:bodyPr/>
        <a:lstStyle/>
        <a:p>
          <a:endParaRPr lang="en-US"/>
        </a:p>
      </dgm:t>
    </dgm:pt>
    <dgm:pt modelId="{DF3B980C-82E9-4FAB-9F83-3D14E98BB1DF}">
      <dgm:prSet/>
      <dgm:spPr/>
      <dgm:t>
        <a:bodyPr/>
        <a:lstStyle/>
        <a:p>
          <a:r>
            <a:rPr lang="en-GB"/>
            <a:t>Go for a run </a:t>
          </a:r>
          <a:endParaRPr lang="en-US"/>
        </a:p>
      </dgm:t>
    </dgm:pt>
    <dgm:pt modelId="{FC472091-312C-494F-B67D-F45E8CAF9A80}" type="parTrans" cxnId="{A30C9384-D36A-46C9-889C-103380E7A16A}">
      <dgm:prSet/>
      <dgm:spPr/>
      <dgm:t>
        <a:bodyPr/>
        <a:lstStyle/>
        <a:p>
          <a:endParaRPr lang="en-US"/>
        </a:p>
      </dgm:t>
    </dgm:pt>
    <dgm:pt modelId="{371A0729-57EC-4058-B445-9A0A1325E72B}" type="sibTrans" cxnId="{A30C9384-D36A-46C9-889C-103380E7A16A}">
      <dgm:prSet/>
      <dgm:spPr/>
      <dgm:t>
        <a:bodyPr/>
        <a:lstStyle/>
        <a:p>
          <a:endParaRPr lang="en-US"/>
        </a:p>
      </dgm:t>
    </dgm:pt>
    <dgm:pt modelId="{D31E1490-92CE-41A1-A369-5187B6D35D77}">
      <dgm:prSet/>
      <dgm:spPr/>
      <dgm:t>
        <a:bodyPr/>
        <a:lstStyle/>
        <a:p>
          <a:r>
            <a:rPr lang="en-GB"/>
            <a:t>Use an exercise video at home </a:t>
          </a:r>
          <a:endParaRPr lang="en-US"/>
        </a:p>
      </dgm:t>
    </dgm:pt>
    <dgm:pt modelId="{D127983B-1FF0-44D1-A719-492D279901AF}" type="parTrans" cxnId="{FFCD46E0-F65E-4E28-8392-27099A9E2BD5}">
      <dgm:prSet/>
      <dgm:spPr/>
      <dgm:t>
        <a:bodyPr/>
        <a:lstStyle/>
        <a:p>
          <a:endParaRPr lang="en-US"/>
        </a:p>
      </dgm:t>
    </dgm:pt>
    <dgm:pt modelId="{2EDAA05F-14BE-45DF-BD6F-83FFF4C4CC87}" type="sibTrans" cxnId="{FFCD46E0-F65E-4E28-8392-27099A9E2BD5}">
      <dgm:prSet/>
      <dgm:spPr/>
      <dgm:t>
        <a:bodyPr/>
        <a:lstStyle/>
        <a:p>
          <a:endParaRPr lang="en-US"/>
        </a:p>
      </dgm:t>
    </dgm:pt>
    <dgm:pt modelId="{F79F3DDD-2994-40DF-833D-D600E228D45C}" type="pres">
      <dgm:prSet presAssocID="{EA126661-046C-4E57-BE0B-BA9AD42695F8}" presName="root" presStyleCnt="0">
        <dgm:presLayoutVars>
          <dgm:dir/>
          <dgm:resizeHandles val="exact"/>
        </dgm:presLayoutVars>
      </dgm:prSet>
      <dgm:spPr/>
    </dgm:pt>
    <dgm:pt modelId="{FC72D04F-C1A5-4810-B9BD-6442DAF193AD}" type="pres">
      <dgm:prSet presAssocID="{81BA8D9D-4FDE-47F5-B1C7-A2E057FCE81B}" presName="compNode" presStyleCnt="0"/>
      <dgm:spPr/>
    </dgm:pt>
    <dgm:pt modelId="{EF382E57-AB69-4105-816D-BA4DC0DB528A}" type="pres">
      <dgm:prSet presAssocID="{81BA8D9D-4FDE-47F5-B1C7-A2E057FCE81B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FE7EC57A-0C60-4D51-9D22-CC7A859CD5BA}" type="pres">
      <dgm:prSet presAssocID="{81BA8D9D-4FDE-47F5-B1C7-A2E057FCE81B}" presName="iconSpace" presStyleCnt="0"/>
      <dgm:spPr/>
    </dgm:pt>
    <dgm:pt modelId="{CE0A5816-7EAD-41F6-B667-CB383B1F9A9F}" type="pres">
      <dgm:prSet presAssocID="{81BA8D9D-4FDE-47F5-B1C7-A2E057FCE81B}" presName="parTx" presStyleLbl="revTx" presStyleIdx="0" presStyleCnt="16">
        <dgm:presLayoutVars>
          <dgm:chMax val="0"/>
          <dgm:chPref val="0"/>
        </dgm:presLayoutVars>
      </dgm:prSet>
      <dgm:spPr/>
    </dgm:pt>
    <dgm:pt modelId="{0BC05CF6-3871-4EB0-B55D-8BBC0F7EEB42}" type="pres">
      <dgm:prSet presAssocID="{81BA8D9D-4FDE-47F5-B1C7-A2E057FCE81B}" presName="txSpace" presStyleCnt="0"/>
      <dgm:spPr/>
    </dgm:pt>
    <dgm:pt modelId="{77896124-DF3D-4407-9F09-BEC17B56E2E3}" type="pres">
      <dgm:prSet presAssocID="{81BA8D9D-4FDE-47F5-B1C7-A2E057FCE81B}" presName="desTx" presStyleLbl="revTx" presStyleIdx="1" presStyleCnt="16">
        <dgm:presLayoutVars/>
      </dgm:prSet>
      <dgm:spPr/>
    </dgm:pt>
    <dgm:pt modelId="{F0C3D03E-C35F-451D-ABE9-593C41836822}" type="pres">
      <dgm:prSet presAssocID="{BC86F172-B49D-4DEF-991D-1C650080D66F}" presName="sibTrans" presStyleCnt="0"/>
      <dgm:spPr/>
    </dgm:pt>
    <dgm:pt modelId="{E4DCE7C0-64BE-41E3-9E24-F110E88E5B07}" type="pres">
      <dgm:prSet presAssocID="{2E6612A6-900E-4110-B05D-C10362A9CE05}" presName="compNode" presStyleCnt="0"/>
      <dgm:spPr/>
    </dgm:pt>
    <dgm:pt modelId="{F10E3C70-4C84-4091-9933-F2DCB1EA2F69}" type="pres">
      <dgm:prSet presAssocID="{2E6612A6-900E-4110-B05D-C10362A9CE05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47AE6A15-F382-4B92-8389-5E1769B828AB}" type="pres">
      <dgm:prSet presAssocID="{2E6612A6-900E-4110-B05D-C10362A9CE05}" presName="iconSpace" presStyleCnt="0"/>
      <dgm:spPr/>
    </dgm:pt>
    <dgm:pt modelId="{17FF265E-7BC0-480C-87B3-ACA7285B8DF5}" type="pres">
      <dgm:prSet presAssocID="{2E6612A6-900E-4110-B05D-C10362A9CE05}" presName="parTx" presStyleLbl="revTx" presStyleIdx="2" presStyleCnt="16">
        <dgm:presLayoutVars>
          <dgm:chMax val="0"/>
          <dgm:chPref val="0"/>
        </dgm:presLayoutVars>
      </dgm:prSet>
      <dgm:spPr/>
    </dgm:pt>
    <dgm:pt modelId="{C78D584B-CE60-4EF9-85E1-197D7BC60615}" type="pres">
      <dgm:prSet presAssocID="{2E6612A6-900E-4110-B05D-C10362A9CE05}" presName="txSpace" presStyleCnt="0"/>
      <dgm:spPr/>
    </dgm:pt>
    <dgm:pt modelId="{F3DD1716-47F4-4B5C-BD72-19F34C05D8D4}" type="pres">
      <dgm:prSet presAssocID="{2E6612A6-900E-4110-B05D-C10362A9CE05}" presName="desTx" presStyleLbl="revTx" presStyleIdx="3" presStyleCnt="16">
        <dgm:presLayoutVars/>
      </dgm:prSet>
      <dgm:spPr/>
    </dgm:pt>
    <dgm:pt modelId="{60C3A56E-2D99-44C7-B57B-15EBC60E757A}" type="pres">
      <dgm:prSet presAssocID="{07F0DC06-58EC-4E03-B0E7-B1350B71898E}" presName="sibTrans" presStyleCnt="0"/>
      <dgm:spPr/>
    </dgm:pt>
    <dgm:pt modelId="{43CD823C-E694-4F5C-8797-C3B8F6F06B53}" type="pres">
      <dgm:prSet presAssocID="{38B68EFD-BCAE-4BC4-BC1D-A0F0EF68D6CB}" presName="compNode" presStyleCnt="0"/>
      <dgm:spPr/>
    </dgm:pt>
    <dgm:pt modelId="{F20760DC-BAA8-4E20-8829-90514AB25C43}" type="pres">
      <dgm:prSet presAssocID="{38B68EFD-BCAE-4BC4-BC1D-A0F0EF68D6C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C4B52BED-C58D-46F5-850A-386FAE629B03}" type="pres">
      <dgm:prSet presAssocID="{38B68EFD-BCAE-4BC4-BC1D-A0F0EF68D6CB}" presName="iconSpace" presStyleCnt="0"/>
      <dgm:spPr/>
    </dgm:pt>
    <dgm:pt modelId="{E2A0EB7F-4726-437A-AD8E-6BA9D0DE6DD1}" type="pres">
      <dgm:prSet presAssocID="{38B68EFD-BCAE-4BC4-BC1D-A0F0EF68D6CB}" presName="parTx" presStyleLbl="revTx" presStyleIdx="4" presStyleCnt="16">
        <dgm:presLayoutVars>
          <dgm:chMax val="0"/>
          <dgm:chPref val="0"/>
        </dgm:presLayoutVars>
      </dgm:prSet>
      <dgm:spPr/>
    </dgm:pt>
    <dgm:pt modelId="{939A89F0-90FA-47EE-A5EA-D91D20138558}" type="pres">
      <dgm:prSet presAssocID="{38B68EFD-BCAE-4BC4-BC1D-A0F0EF68D6CB}" presName="txSpace" presStyleCnt="0"/>
      <dgm:spPr/>
    </dgm:pt>
    <dgm:pt modelId="{B2BACC52-436B-4EB2-A6A0-A07D44A0CD6D}" type="pres">
      <dgm:prSet presAssocID="{38B68EFD-BCAE-4BC4-BC1D-A0F0EF68D6CB}" presName="desTx" presStyleLbl="revTx" presStyleIdx="5" presStyleCnt="16">
        <dgm:presLayoutVars/>
      </dgm:prSet>
      <dgm:spPr/>
    </dgm:pt>
    <dgm:pt modelId="{74597647-A171-41A1-B196-652437EF6A87}" type="pres">
      <dgm:prSet presAssocID="{96361FF1-CAF0-41BE-ACA6-C1F423FA975E}" presName="sibTrans" presStyleCnt="0"/>
      <dgm:spPr/>
    </dgm:pt>
    <dgm:pt modelId="{D0BEB3E4-7A07-482F-923B-68FC12F58E6C}" type="pres">
      <dgm:prSet presAssocID="{99C467EF-6C27-42F3-9C4C-3DD9EFE1B619}" presName="compNode" presStyleCnt="0"/>
      <dgm:spPr/>
    </dgm:pt>
    <dgm:pt modelId="{845E2743-6311-4774-A225-49D2EF60B302}" type="pres">
      <dgm:prSet presAssocID="{99C467EF-6C27-42F3-9C4C-3DD9EFE1B619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n"/>
        </a:ext>
      </dgm:extLst>
    </dgm:pt>
    <dgm:pt modelId="{29A5E02D-D1AA-4074-BA1F-47027C5148C1}" type="pres">
      <dgm:prSet presAssocID="{99C467EF-6C27-42F3-9C4C-3DD9EFE1B619}" presName="iconSpace" presStyleCnt="0"/>
      <dgm:spPr/>
    </dgm:pt>
    <dgm:pt modelId="{5EDB5949-5269-445D-B776-6F33C9B13E8A}" type="pres">
      <dgm:prSet presAssocID="{99C467EF-6C27-42F3-9C4C-3DD9EFE1B619}" presName="parTx" presStyleLbl="revTx" presStyleIdx="6" presStyleCnt="16">
        <dgm:presLayoutVars>
          <dgm:chMax val="0"/>
          <dgm:chPref val="0"/>
        </dgm:presLayoutVars>
      </dgm:prSet>
      <dgm:spPr/>
    </dgm:pt>
    <dgm:pt modelId="{C273C284-F352-4F6F-AC85-BF0954D91FCB}" type="pres">
      <dgm:prSet presAssocID="{99C467EF-6C27-42F3-9C4C-3DD9EFE1B619}" presName="txSpace" presStyleCnt="0"/>
      <dgm:spPr/>
    </dgm:pt>
    <dgm:pt modelId="{0A6C7EFD-5450-4F55-B308-1DBCCC1D5F3D}" type="pres">
      <dgm:prSet presAssocID="{99C467EF-6C27-42F3-9C4C-3DD9EFE1B619}" presName="desTx" presStyleLbl="revTx" presStyleIdx="7" presStyleCnt="16">
        <dgm:presLayoutVars/>
      </dgm:prSet>
      <dgm:spPr/>
    </dgm:pt>
    <dgm:pt modelId="{9955201C-DA7F-4992-B087-D17E25CAEF9E}" type="pres">
      <dgm:prSet presAssocID="{75995CAA-B1F2-48CC-B20F-0ACB379CB2C4}" presName="sibTrans" presStyleCnt="0"/>
      <dgm:spPr/>
    </dgm:pt>
    <dgm:pt modelId="{01F92DE3-EB52-4FFA-A611-BE71EFA95DBD}" type="pres">
      <dgm:prSet presAssocID="{6AB34CE0-3F30-4B52-ADB5-372CF1DEBB49}" presName="compNode" presStyleCnt="0"/>
      <dgm:spPr/>
    </dgm:pt>
    <dgm:pt modelId="{DC395354-FAE1-4949-95E8-D85632F59F04}" type="pres">
      <dgm:prSet presAssocID="{6AB34CE0-3F30-4B52-ADB5-372CF1DEBB49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f"/>
        </a:ext>
      </dgm:extLst>
    </dgm:pt>
    <dgm:pt modelId="{F51F378B-A593-4F86-BFF9-C04C331C596A}" type="pres">
      <dgm:prSet presAssocID="{6AB34CE0-3F30-4B52-ADB5-372CF1DEBB49}" presName="iconSpace" presStyleCnt="0"/>
      <dgm:spPr/>
    </dgm:pt>
    <dgm:pt modelId="{148DE317-730C-48C6-A2D1-95BF16BD62F3}" type="pres">
      <dgm:prSet presAssocID="{6AB34CE0-3F30-4B52-ADB5-372CF1DEBB49}" presName="parTx" presStyleLbl="revTx" presStyleIdx="8" presStyleCnt="16">
        <dgm:presLayoutVars>
          <dgm:chMax val="0"/>
          <dgm:chPref val="0"/>
        </dgm:presLayoutVars>
      </dgm:prSet>
      <dgm:spPr/>
    </dgm:pt>
    <dgm:pt modelId="{8EBEC493-C8FC-434F-B848-D0CC4F430B60}" type="pres">
      <dgm:prSet presAssocID="{6AB34CE0-3F30-4B52-ADB5-372CF1DEBB49}" presName="txSpace" presStyleCnt="0"/>
      <dgm:spPr/>
    </dgm:pt>
    <dgm:pt modelId="{C52BA403-5933-457F-9F08-04D5020E5534}" type="pres">
      <dgm:prSet presAssocID="{6AB34CE0-3F30-4B52-ADB5-372CF1DEBB49}" presName="desTx" presStyleLbl="revTx" presStyleIdx="9" presStyleCnt="16">
        <dgm:presLayoutVars/>
      </dgm:prSet>
      <dgm:spPr/>
    </dgm:pt>
    <dgm:pt modelId="{5ACD950D-3F80-4D88-95E3-817976CF4E82}" type="pres">
      <dgm:prSet presAssocID="{E8FA66EB-A1BD-4126-B294-3FF549660B62}" presName="sibTrans" presStyleCnt="0"/>
      <dgm:spPr/>
    </dgm:pt>
    <dgm:pt modelId="{7458C084-184C-4D17-8832-69B38F5858D6}" type="pres">
      <dgm:prSet presAssocID="{A955D4BF-2D66-4881-AEA8-938263099A9B}" presName="compNode" presStyleCnt="0"/>
      <dgm:spPr/>
    </dgm:pt>
    <dgm:pt modelId="{11776412-75AB-4C2A-80EE-D997093713BB}" type="pres">
      <dgm:prSet presAssocID="{A955D4BF-2D66-4881-AEA8-938263099A9B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196CE5D9-F746-4AF8-B3CA-A8960F98522C}" type="pres">
      <dgm:prSet presAssocID="{A955D4BF-2D66-4881-AEA8-938263099A9B}" presName="iconSpace" presStyleCnt="0"/>
      <dgm:spPr/>
    </dgm:pt>
    <dgm:pt modelId="{FAEC6DD8-3514-44A2-A2AD-6894E67CD403}" type="pres">
      <dgm:prSet presAssocID="{A955D4BF-2D66-4881-AEA8-938263099A9B}" presName="parTx" presStyleLbl="revTx" presStyleIdx="10" presStyleCnt="16">
        <dgm:presLayoutVars>
          <dgm:chMax val="0"/>
          <dgm:chPref val="0"/>
        </dgm:presLayoutVars>
      </dgm:prSet>
      <dgm:spPr/>
    </dgm:pt>
    <dgm:pt modelId="{93CA0506-7500-4B36-9751-45800872C836}" type="pres">
      <dgm:prSet presAssocID="{A955D4BF-2D66-4881-AEA8-938263099A9B}" presName="txSpace" presStyleCnt="0"/>
      <dgm:spPr/>
    </dgm:pt>
    <dgm:pt modelId="{F6E9EF44-B8A5-4A48-A5BC-2DC5951263C2}" type="pres">
      <dgm:prSet presAssocID="{A955D4BF-2D66-4881-AEA8-938263099A9B}" presName="desTx" presStyleLbl="revTx" presStyleIdx="11" presStyleCnt="16">
        <dgm:presLayoutVars/>
      </dgm:prSet>
      <dgm:spPr/>
    </dgm:pt>
    <dgm:pt modelId="{644975AA-5FFB-4E9C-B561-0BE3F5EA1225}" type="pres">
      <dgm:prSet presAssocID="{5F1B2353-0BE7-42E8-8B0F-B6B2148C3841}" presName="sibTrans" presStyleCnt="0"/>
      <dgm:spPr/>
    </dgm:pt>
    <dgm:pt modelId="{4D35F6C0-83BF-4835-B5D1-338137349498}" type="pres">
      <dgm:prSet presAssocID="{0FDEE498-286A-4D55-9F51-ACFA2718ACCF}" presName="compNode" presStyleCnt="0"/>
      <dgm:spPr/>
    </dgm:pt>
    <dgm:pt modelId="{BB7BABA2-8F3C-4E04-8A25-7A570862E453}" type="pres">
      <dgm:prSet presAssocID="{0FDEE498-286A-4D55-9F51-ACFA2718ACCF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FCC5D32C-8237-4A86-9077-AE010C9A1125}" type="pres">
      <dgm:prSet presAssocID="{0FDEE498-286A-4D55-9F51-ACFA2718ACCF}" presName="iconSpace" presStyleCnt="0"/>
      <dgm:spPr/>
    </dgm:pt>
    <dgm:pt modelId="{B557EB2D-547D-430B-ADBB-001A266BAED2}" type="pres">
      <dgm:prSet presAssocID="{0FDEE498-286A-4D55-9F51-ACFA2718ACCF}" presName="parTx" presStyleLbl="revTx" presStyleIdx="12" presStyleCnt="16">
        <dgm:presLayoutVars>
          <dgm:chMax val="0"/>
          <dgm:chPref val="0"/>
        </dgm:presLayoutVars>
      </dgm:prSet>
      <dgm:spPr/>
    </dgm:pt>
    <dgm:pt modelId="{408FF052-E42F-487E-AAF4-93047887FD19}" type="pres">
      <dgm:prSet presAssocID="{0FDEE498-286A-4D55-9F51-ACFA2718ACCF}" presName="txSpace" presStyleCnt="0"/>
      <dgm:spPr/>
    </dgm:pt>
    <dgm:pt modelId="{4E6D80F6-ABD7-4B35-8C0A-7F5A6CF62719}" type="pres">
      <dgm:prSet presAssocID="{0FDEE498-286A-4D55-9F51-ACFA2718ACCF}" presName="desTx" presStyleLbl="revTx" presStyleIdx="13" presStyleCnt="16">
        <dgm:presLayoutVars/>
      </dgm:prSet>
      <dgm:spPr/>
    </dgm:pt>
    <dgm:pt modelId="{F05D37D0-B9C4-488C-A319-53FE3B177CAA}" type="pres">
      <dgm:prSet presAssocID="{A62BD11B-A99D-4938-B6DB-062E70A6E4D4}" presName="sibTrans" presStyleCnt="0"/>
      <dgm:spPr/>
    </dgm:pt>
    <dgm:pt modelId="{540B6384-C9F0-4A03-86E0-32773B26F1C0}" type="pres">
      <dgm:prSet presAssocID="{F643CEDC-11B8-46CE-99E2-49B5D83A6305}" presName="compNode" presStyleCnt="0"/>
      <dgm:spPr/>
    </dgm:pt>
    <dgm:pt modelId="{CC7EDA29-55D0-487F-BCBE-C7ECE4CFEB55}" type="pres">
      <dgm:prSet presAssocID="{F643CEDC-11B8-46CE-99E2-49B5D83A630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CEEE08A-FFE6-4290-8156-901AB0A0B022}" type="pres">
      <dgm:prSet presAssocID="{F643CEDC-11B8-46CE-99E2-49B5D83A6305}" presName="iconSpace" presStyleCnt="0"/>
      <dgm:spPr/>
    </dgm:pt>
    <dgm:pt modelId="{7BE494E2-57AA-4566-94A4-83C2C60D15C1}" type="pres">
      <dgm:prSet presAssocID="{F643CEDC-11B8-46CE-99E2-49B5D83A6305}" presName="parTx" presStyleLbl="revTx" presStyleIdx="14" presStyleCnt="16">
        <dgm:presLayoutVars>
          <dgm:chMax val="0"/>
          <dgm:chPref val="0"/>
        </dgm:presLayoutVars>
      </dgm:prSet>
      <dgm:spPr/>
    </dgm:pt>
    <dgm:pt modelId="{7AA096C5-0D46-4A14-A8AB-35D4DDC0D6F3}" type="pres">
      <dgm:prSet presAssocID="{F643CEDC-11B8-46CE-99E2-49B5D83A6305}" presName="txSpace" presStyleCnt="0"/>
      <dgm:spPr/>
    </dgm:pt>
    <dgm:pt modelId="{88AD2DD7-233B-4D03-9D2A-0B6EF9F02F6E}" type="pres">
      <dgm:prSet presAssocID="{F643CEDC-11B8-46CE-99E2-49B5D83A6305}" presName="desTx" presStyleLbl="revTx" presStyleIdx="15" presStyleCnt="16">
        <dgm:presLayoutVars/>
      </dgm:prSet>
      <dgm:spPr/>
    </dgm:pt>
  </dgm:ptLst>
  <dgm:cxnLst>
    <dgm:cxn modelId="{8D32E701-4440-40B1-ADBC-8050DCA59B6A}" srcId="{81BA8D9D-4FDE-47F5-B1C7-A2E057FCE81B}" destId="{10620F2A-EB53-4EA5-A0CB-158760B675AE}" srcOrd="0" destOrd="0" parTransId="{96B544BF-B6A7-4302-9C9E-4ABCE9D82281}" sibTransId="{F7B4F6DF-721F-4C21-938A-A712150C8D5A}"/>
    <dgm:cxn modelId="{10AC3A02-57BD-4E33-B240-B21A17D92E5F}" type="presOf" srcId="{8D641E75-DE86-4E8D-8953-8148C773DB18}" destId="{F6E9EF44-B8A5-4A48-A5BC-2DC5951263C2}" srcOrd="0" destOrd="3" presId="urn:microsoft.com/office/officeart/2018/5/layout/CenteredIconLabelDescriptionList"/>
    <dgm:cxn modelId="{3448F508-60F3-4641-82D9-736E54168EBC}" type="presOf" srcId="{DE19A9CC-0DCC-4BF8-822F-EA964AFDCC17}" destId="{4E6D80F6-ABD7-4B35-8C0A-7F5A6CF62719}" srcOrd="0" destOrd="0" presId="urn:microsoft.com/office/officeart/2018/5/layout/CenteredIconLabelDescriptionList"/>
    <dgm:cxn modelId="{81140609-0B3B-4B43-A9F8-27F04F5BEFBF}" srcId="{6AB34CE0-3F30-4B52-ADB5-372CF1DEBB49}" destId="{BB19B77E-C465-432D-8953-D136A1D29869}" srcOrd="0" destOrd="0" parTransId="{58957808-5BF3-4640-9206-177C62E54B89}" sibTransId="{059E119F-AAEA-4CEB-8EA2-726326BAED85}"/>
    <dgm:cxn modelId="{9AAA4909-8837-4CC8-A1BF-16991666E594}" type="presOf" srcId="{94BD38B5-5B3D-4B3C-B6CE-697A97210260}" destId="{F6E9EF44-B8A5-4A48-A5BC-2DC5951263C2}" srcOrd="0" destOrd="0" presId="urn:microsoft.com/office/officeart/2018/5/layout/CenteredIconLabelDescriptionList"/>
    <dgm:cxn modelId="{2EA1F909-6F9E-44E3-90A8-BEC1C78C0468}" type="presOf" srcId="{99C467EF-6C27-42F3-9C4C-3DD9EFE1B619}" destId="{5EDB5949-5269-445D-B776-6F33C9B13E8A}" srcOrd="0" destOrd="0" presId="urn:microsoft.com/office/officeart/2018/5/layout/CenteredIconLabelDescriptionList"/>
    <dgm:cxn modelId="{76BCA30B-8225-41B8-8BFF-F16CD9975203}" srcId="{EA126661-046C-4E57-BE0B-BA9AD42695F8}" destId="{A955D4BF-2D66-4881-AEA8-938263099A9B}" srcOrd="5" destOrd="0" parTransId="{DA9D4213-020F-4947-807F-3C9ADF991A5B}" sibTransId="{5F1B2353-0BE7-42E8-8B0F-B6B2148C3841}"/>
    <dgm:cxn modelId="{81713810-5FF2-4FD9-950A-AB0196635FBE}" srcId="{6AB34CE0-3F30-4B52-ADB5-372CF1DEBB49}" destId="{B0D70FCE-01F3-41B5-BBC6-E21FFD2AC138}" srcOrd="3" destOrd="0" parTransId="{FC8554B5-2E88-4048-AB28-11BFBF63C576}" sibTransId="{7600EA68-62D0-481F-8192-04CAC4940896}"/>
    <dgm:cxn modelId="{87EB5410-BF75-430C-BF1F-7A9063D62C3E}" type="presOf" srcId="{DE09C72D-A9D5-4E95-B16F-507120966D55}" destId="{88AD2DD7-233B-4D03-9D2A-0B6EF9F02F6E}" srcOrd="0" destOrd="0" presId="urn:microsoft.com/office/officeart/2018/5/layout/CenteredIconLabelDescriptionList"/>
    <dgm:cxn modelId="{604A8111-4E78-44B3-8816-DF05C55F88B5}" type="presOf" srcId="{DF3B980C-82E9-4FAB-9F83-3D14E98BB1DF}" destId="{88AD2DD7-233B-4D03-9D2A-0B6EF9F02F6E}" srcOrd="0" destOrd="1" presId="urn:microsoft.com/office/officeart/2018/5/layout/CenteredIconLabelDescriptionList"/>
    <dgm:cxn modelId="{B635C614-944C-430D-8748-DD144FFF53A7}" srcId="{38B68EFD-BCAE-4BC4-BC1D-A0F0EF68D6CB}" destId="{F53D5739-164B-4C39-9D9E-CE2DDE254F3C}" srcOrd="3" destOrd="0" parTransId="{BEC582F7-3FB2-44A9-8C66-E12CDFC3F31B}" sibTransId="{46410458-4DB8-4CCA-B3DE-C5969411C148}"/>
    <dgm:cxn modelId="{CC643217-2D40-4C9B-8E90-EB9892034C08}" type="presOf" srcId="{3C07624F-8825-4C88-9C2F-1302C965E803}" destId="{B2BACC52-436B-4EB2-A6A0-A07D44A0CD6D}" srcOrd="0" destOrd="1" presId="urn:microsoft.com/office/officeart/2018/5/layout/CenteredIconLabelDescriptionList"/>
    <dgm:cxn modelId="{3A137D1C-EFD5-4256-B577-257329857759}" srcId="{EA126661-046C-4E57-BE0B-BA9AD42695F8}" destId="{0FDEE498-286A-4D55-9F51-ACFA2718ACCF}" srcOrd="6" destOrd="0" parTransId="{0A1AE1C7-5699-47FA-83BF-9FD1B64DFE3D}" sibTransId="{A62BD11B-A99D-4938-B6DB-062E70A6E4D4}"/>
    <dgm:cxn modelId="{37FBC220-9614-451A-9BBB-303761830E65}" type="presOf" srcId="{84845876-8D34-43F8-ADB6-256E533E8FFC}" destId="{4E6D80F6-ABD7-4B35-8C0A-7F5A6CF62719}" srcOrd="0" destOrd="1" presId="urn:microsoft.com/office/officeart/2018/5/layout/CenteredIconLabelDescriptionList"/>
    <dgm:cxn modelId="{01B6EE21-5489-4FF8-8CD3-2E8543067547}" type="presOf" srcId="{929D7E3E-74F8-4523-A9B1-72F3A213B06D}" destId="{F3DD1716-47F4-4B5C-BD72-19F34C05D8D4}" srcOrd="0" destOrd="1" presId="urn:microsoft.com/office/officeart/2018/5/layout/CenteredIconLabelDescriptionList"/>
    <dgm:cxn modelId="{76B21227-8CA3-43E0-9758-FBD42B93F8F4}" type="presOf" srcId="{7280FB3C-FDE9-494A-9F6A-E835DB7B3DD5}" destId="{F3DD1716-47F4-4B5C-BD72-19F34C05D8D4}" srcOrd="0" destOrd="0" presId="urn:microsoft.com/office/officeart/2018/5/layout/CenteredIconLabelDescriptionList"/>
    <dgm:cxn modelId="{20008C27-92FE-42B6-9CEB-8EBCEB62B4A6}" type="presOf" srcId="{EA126661-046C-4E57-BE0B-BA9AD42695F8}" destId="{F79F3DDD-2994-40DF-833D-D600E228D45C}" srcOrd="0" destOrd="0" presId="urn:microsoft.com/office/officeart/2018/5/layout/CenteredIconLabelDescriptionList"/>
    <dgm:cxn modelId="{1D977128-E659-420B-9FFA-014ADB4BD1B3}" type="presOf" srcId="{10620F2A-EB53-4EA5-A0CB-158760B675AE}" destId="{77896124-DF3D-4407-9F09-BEC17B56E2E3}" srcOrd="0" destOrd="0" presId="urn:microsoft.com/office/officeart/2018/5/layout/CenteredIconLabelDescriptionList"/>
    <dgm:cxn modelId="{86D8212B-3DA5-48F8-AC6A-43B3F0D9FCE8}" type="presOf" srcId="{6AB34CE0-3F30-4B52-ADB5-372CF1DEBB49}" destId="{148DE317-730C-48C6-A2D1-95BF16BD62F3}" srcOrd="0" destOrd="0" presId="urn:microsoft.com/office/officeart/2018/5/layout/CenteredIconLabelDescriptionList"/>
    <dgm:cxn modelId="{ED22022E-71CC-464C-8142-9F4E7F8F727B}" type="presOf" srcId="{5E317B11-246D-4D2C-9F8E-F130F7269340}" destId="{B2BACC52-436B-4EB2-A6A0-A07D44A0CD6D}" srcOrd="0" destOrd="0" presId="urn:microsoft.com/office/officeart/2018/5/layout/CenteredIconLabelDescriptionList"/>
    <dgm:cxn modelId="{6F86F534-B115-4360-A69F-BDA43C6A7929}" type="presOf" srcId="{841D8FCA-7A51-481A-8DEE-68D63F820895}" destId="{F3DD1716-47F4-4B5C-BD72-19F34C05D8D4}" srcOrd="0" destOrd="2" presId="urn:microsoft.com/office/officeart/2018/5/layout/CenteredIconLabelDescriptionList"/>
    <dgm:cxn modelId="{A3AA0036-B3AB-4C16-B469-5DFD98BD013C}" srcId="{81BA8D9D-4FDE-47F5-B1C7-A2E057FCE81B}" destId="{B23B2237-232F-4B01-9766-E03682430970}" srcOrd="1" destOrd="0" parTransId="{9480FA34-064E-4F7F-B5F9-E6B8AC1F9AD0}" sibTransId="{E3D846F6-3A45-427E-A7DC-9A82C4455506}"/>
    <dgm:cxn modelId="{31BFA03A-B179-4653-9B75-E90D14751ECB}" srcId="{EA126661-046C-4E57-BE0B-BA9AD42695F8}" destId="{38B68EFD-BCAE-4BC4-BC1D-A0F0EF68D6CB}" srcOrd="2" destOrd="0" parTransId="{07E1C705-6D53-4F72-A7D8-494F724B8A8C}" sibTransId="{96361FF1-CAF0-41BE-ACA6-C1F423FA975E}"/>
    <dgm:cxn modelId="{BE5FBD3C-2325-4F79-8D93-8EA55754F599}" type="presOf" srcId="{14598B53-CA06-4319-9DEB-9915AB8905FC}" destId="{4E6D80F6-ABD7-4B35-8C0A-7F5A6CF62719}" srcOrd="0" destOrd="3" presId="urn:microsoft.com/office/officeart/2018/5/layout/CenteredIconLabelDescriptionList"/>
    <dgm:cxn modelId="{3E27B940-7DD0-46F2-B833-1F50D67A604B}" srcId="{A955D4BF-2D66-4881-AEA8-938263099A9B}" destId="{94BD38B5-5B3D-4B3C-B6CE-697A97210260}" srcOrd="0" destOrd="0" parTransId="{DE0831E0-417E-4312-B614-5C7936D532E0}" sibTransId="{FF1BEE30-CD76-4AEA-839C-090C296321DA}"/>
    <dgm:cxn modelId="{6663305B-4809-4B26-862D-ED4826FDCC46}" srcId="{EA126661-046C-4E57-BE0B-BA9AD42695F8}" destId="{81BA8D9D-4FDE-47F5-B1C7-A2E057FCE81B}" srcOrd="0" destOrd="0" parTransId="{FD89F70F-1106-4254-90EB-D4D9B4069067}" sibTransId="{BC86F172-B49D-4DEF-991D-1C650080D66F}"/>
    <dgm:cxn modelId="{D700EA5D-9369-4C7C-A417-86F6FE11E43D}" srcId="{0FDEE498-286A-4D55-9F51-ACFA2718ACCF}" destId="{BC4FE64A-ED1A-4D4D-8498-7D84A3875C26}" srcOrd="2" destOrd="0" parTransId="{B779A2E8-F614-4A8D-ACC0-DCA196A2B38C}" sibTransId="{69B2BC94-52DA-46A6-8078-E7B831170F78}"/>
    <dgm:cxn modelId="{E19A515F-89FF-4F06-9814-26F7D3B217D2}" srcId="{0FDEE498-286A-4D55-9F51-ACFA2718ACCF}" destId="{14598B53-CA06-4319-9DEB-9915AB8905FC}" srcOrd="3" destOrd="0" parTransId="{3BE848AB-EC46-413F-AADD-801CD4389E88}" sibTransId="{576ABC19-672C-44A4-A61A-E11EE87E41BB}"/>
    <dgm:cxn modelId="{1A7EBF60-C14D-4FE4-9874-03AC5263DC00}" srcId="{EA126661-046C-4E57-BE0B-BA9AD42695F8}" destId="{2E6612A6-900E-4110-B05D-C10362A9CE05}" srcOrd="1" destOrd="0" parTransId="{75409DA2-B995-41BF-A2D5-63DC864624A9}" sibTransId="{07F0DC06-58EC-4E03-B0E7-B1350B71898E}"/>
    <dgm:cxn modelId="{0ED9F460-7ADE-4614-8173-A7900F85B51F}" type="presOf" srcId="{1CD3ADB3-3747-454F-AE2C-A0954B2157CB}" destId="{C52BA403-5933-457F-9F08-04D5020E5534}" srcOrd="0" destOrd="1" presId="urn:microsoft.com/office/officeart/2018/5/layout/CenteredIconLabelDescriptionList"/>
    <dgm:cxn modelId="{9C690C66-3E97-4AB1-8FBA-339C210457A2}" srcId="{2E6612A6-900E-4110-B05D-C10362A9CE05}" destId="{7280FB3C-FDE9-494A-9F6A-E835DB7B3DD5}" srcOrd="0" destOrd="0" parTransId="{DCBD09AC-D9B0-46DF-B217-0A02253BCB47}" sibTransId="{3F634945-7542-42AB-9F8A-C97E97A8CE16}"/>
    <dgm:cxn modelId="{CC74BB47-D486-497F-B169-29044D9B1C77}" type="presOf" srcId="{0FDEE498-286A-4D55-9F51-ACFA2718ACCF}" destId="{B557EB2D-547D-430B-ADBB-001A266BAED2}" srcOrd="0" destOrd="0" presId="urn:microsoft.com/office/officeart/2018/5/layout/CenteredIconLabelDescriptionList"/>
    <dgm:cxn modelId="{B3391748-0B15-4925-B302-1DF32C021B3C}" type="presOf" srcId="{0AF36FA9-142F-4A1F-A1D5-BFA0F7FF1F79}" destId="{F3DD1716-47F4-4B5C-BD72-19F34C05D8D4}" srcOrd="0" destOrd="3" presId="urn:microsoft.com/office/officeart/2018/5/layout/CenteredIconLabelDescriptionList"/>
    <dgm:cxn modelId="{8BC09949-459B-446D-8EF2-7895FFE3942A}" srcId="{38B68EFD-BCAE-4BC4-BC1D-A0F0EF68D6CB}" destId="{D390F841-3B22-4234-881D-79F3A24C397F}" srcOrd="2" destOrd="0" parTransId="{FB239BD1-A94D-4869-8C7F-BC742B37E9D1}" sibTransId="{9F823A46-B976-44B7-80DD-0A0E4E7A43C3}"/>
    <dgm:cxn modelId="{600AC66A-AD17-4DDC-8041-4B8D5E846059}" srcId="{F643CEDC-11B8-46CE-99E2-49B5D83A6305}" destId="{DE09C72D-A9D5-4E95-B16F-507120966D55}" srcOrd="0" destOrd="0" parTransId="{CB337E2E-392C-4342-B282-24B486D594F8}" sibTransId="{AF92C936-3C37-4A74-B7C2-DA1C598E537C}"/>
    <dgm:cxn modelId="{88CE224E-C40D-427B-A58E-D16CAC3E6D9B}" type="presOf" srcId="{26D72584-1532-4C41-A61D-373221A173E7}" destId="{C52BA403-5933-457F-9F08-04D5020E5534}" srcOrd="0" destOrd="2" presId="urn:microsoft.com/office/officeart/2018/5/layout/CenteredIconLabelDescriptionList"/>
    <dgm:cxn modelId="{B98B604E-5ADB-44F3-92FF-9EB4D9136A26}" type="presOf" srcId="{BC4FE64A-ED1A-4D4D-8498-7D84A3875C26}" destId="{4E6D80F6-ABD7-4B35-8C0A-7F5A6CF62719}" srcOrd="0" destOrd="2" presId="urn:microsoft.com/office/officeart/2018/5/layout/CenteredIconLabelDescriptionList"/>
    <dgm:cxn modelId="{342D1452-2770-4026-AA7A-C1A6857C828E}" type="presOf" srcId="{A955D4BF-2D66-4881-AEA8-938263099A9B}" destId="{FAEC6DD8-3514-44A2-A2AD-6894E67CD403}" srcOrd="0" destOrd="0" presId="urn:microsoft.com/office/officeart/2018/5/layout/CenteredIconLabelDescriptionList"/>
    <dgm:cxn modelId="{54CE9052-97A6-4F7C-A427-88AEFB20AA30}" type="presOf" srcId="{81BA8D9D-4FDE-47F5-B1C7-A2E057FCE81B}" destId="{CE0A5816-7EAD-41F6-B667-CB383B1F9A9F}" srcOrd="0" destOrd="0" presId="urn:microsoft.com/office/officeart/2018/5/layout/CenteredIconLabelDescriptionList"/>
    <dgm:cxn modelId="{745E7553-6D72-474E-A777-97663AE4637E}" srcId="{2E6612A6-900E-4110-B05D-C10362A9CE05}" destId="{929D7E3E-74F8-4523-A9B1-72F3A213B06D}" srcOrd="1" destOrd="0" parTransId="{24204B6C-00B7-4C06-A878-5F82E5D2A0FE}" sibTransId="{0EA7FF44-836D-4CDF-9B74-71E5F6034BC3}"/>
    <dgm:cxn modelId="{A9368B73-E4D9-466F-9B42-F3458251EBE3}" srcId="{EA126661-046C-4E57-BE0B-BA9AD42695F8}" destId="{99C467EF-6C27-42F3-9C4C-3DD9EFE1B619}" srcOrd="3" destOrd="0" parTransId="{71E15765-ED6D-4275-93BA-2DCCB2A2667C}" sibTransId="{75995CAA-B1F2-48CC-B20F-0ACB379CB2C4}"/>
    <dgm:cxn modelId="{2CA1B777-74FA-4A2A-A910-EEA85A1A3F8F}" srcId="{A955D4BF-2D66-4881-AEA8-938263099A9B}" destId="{E0C9D8F3-D7E2-44FC-B739-88956760545F}" srcOrd="1" destOrd="0" parTransId="{76CA5B20-5E66-4D0B-8C90-DC1146443D0D}" sibTransId="{4FA70A8F-5FC5-42E4-9FA6-54233EBE9476}"/>
    <dgm:cxn modelId="{9D305C58-46E0-46F5-ABD3-27C4E54401EE}" type="presOf" srcId="{A1DD2303-34CF-4F22-9151-980B8CE5800B}" destId="{F6E9EF44-B8A5-4A48-A5BC-2DC5951263C2}" srcOrd="0" destOrd="2" presId="urn:microsoft.com/office/officeart/2018/5/layout/CenteredIconLabelDescriptionList"/>
    <dgm:cxn modelId="{C1E12C7D-B760-4C53-9D81-AFE64FC1F8EE}" type="presOf" srcId="{BB19B77E-C465-432D-8953-D136A1D29869}" destId="{C52BA403-5933-457F-9F08-04D5020E5534}" srcOrd="0" destOrd="0" presId="urn:microsoft.com/office/officeart/2018/5/layout/CenteredIconLabelDescriptionList"/>
    <dgm:cxn modelId="{EDA1457D-C064-4C84-826F-35A417EE67A1}" type="presOf" srcId="{67A23F3A-B054-4A7E-A8F8-1A51E8D50751}" destId="{0A6C7EFD-5450-4F55-B308-1DBCCC1D5F3D}" srcOrd="0" destOrd="0" presId="urn:microsoft.com/office/officeart/2018/5/layout/CenteredIconLabelDescriptionList"/>
    <dgm:cxn modelId="{6E091882-F2B1-4EB7-8C75-D9E958D66B66}" type="presOf" srcId="{B23B2237-232F-4B01-9766-E03682430970}" destId="{77896124-DF3D-4407-9F09-BEC17B56E2E3}" srcOrd="0" destOrd="1" presId="urn:microsoft.com/office/officeart/2018/5/layout/CenteredIconLabelDescriptionList"/>
    <dgm:cxn modelId="{A30C9384-D36A-46C9-889C-103380E7A16A}" srcId="{F643CEDC-11B8-46CE-99E2-49B5D83A6305}" destId="{DF3B980C-82E9-4FAB-9F83-3D14E98BB1DF}" srcOrd="1" destOrd="0" parTransId="{FC472091-312C-494F-B67D-F45E8CAF9A80}" sibTransId="{371A0729-57EC-4058-B445-9A0A1325E72B}"/>
    <dgm:cxn modelId="{3D6E3885-15CD-43A0-9893-4055D8D5B42D}" type="presOf" srcId="{38B68EFD-BCAE-4BC4-BC1D-A0F0EF68D6CB}" destId="{E2A0EB7F-4726-437A-AD8E-6BA9D0DE6DD1}" srcOrd="0" destOrd="0" presId="urn:microsoft.com/office/officeart/2018/5/layout/CenteredIconLabelDescriptionList"/>
    <dgm:cxn modelId="{EBB6A18A-2E71-4A34-AB1C-5E4908447702}" srcId="{0FDEE498-286A-4D55-9F51-ACFA2718ACCF}" destId="{84845876-8D34-43F8-ADB6-256E533E8FFC}" srcOrd="1" destOrd="0" parTransId="{C5E72BD0-666F-4F97-99FA-9BB313A9CAC0}" sibTransId="{DEB97EE2-5A48-4754-B7BD-11180F969DB3}"/>
    <dgm:cxn modelId="{4879B890-FEDE-4F97-8351-497FB75FB26B}" srcId="{A955D4BF-2D66-4881-AEA8-938263099A9B}" destId="{A1DD2303-34CF-4F22-9151-980B8CE5800B}" srcOrd="2" destOrd="0" parTransId="{DAB97F00-8D66-4F83-ACF4-F164D17ECE8B}" sibTransId="{2A11EB3A-F172-495B-983F-0BDE53E66A7F}"/>
    <dgm:cxn modelId="{57E69095-CD2B-43FA-8527-3319BDB21354}" srcId="{38B68EFD-BCAE-4BC4-BC1D-A0F0EF68D6CB}" destId="{5E317B11-246D-4D2C-9F8E-F130F7269340}" srcOrd="0" destOrd="0" parTransId="{CAC868A5-6C12-4A00-8C21-40AB339283DC}" sibTransId="{D1DC2E63-60FA-4371-A4FC-EA8F0216D974}"/>
    <dgm:cxn modelId="{849A5C9C-DC0C-47A2-AA2A-D092E0DDD6D5}" srcId="{EA126661-046C-4E57-BE0B-BA9AD42695F8}" destId="{6AB34CE0-3F30-4B52-ADB5-372CF1DEBB49}" srcOrd="4" destOrd="0" parTransId="{259B9DC9-0FE5-4B0A-BC54-B4D529EFBB23}" sibTransId="{E8FA66EB-A1BD-4126-B294-3FF549660B62}"/>
    <dgm:cxn modelId="{CB4F209F-49B8-452A-B78E-A4D7923886AC}" srcId="{A955D4BF-2D66-4881-AEA8-938263099A9B}" destId="{8D641E75-DE86-4E8D-8953-8148C773DB18}" srcOrd="3" destOrd="0" parTransId="{70CA1E24-2809-4CD2-8B61-11C5A2CF8E7B}" sibTransId="{AC568D9D-7A72-4740-94D3-2C1B145722F6}"/>
    <dgm:cxn modelId="{7D94B3A3-FED5-4088-AD2D-4DA38F1F9B89}" type="presOf" srcId="{F643CEDC-11B8-46CE-99E2-49B5D83A6305}" destId="{7BE494E2-57AA-4566-94A4-83C2C60D15C1}" srcOrd="0" destOrd="0" presId="urn:microsoft.com/office/officeart/2018/5/layout/CenteredIconLabelDescriptionList"/>
    <dgm:cxn modelId="{F31F04A8-D2B1-47AB-8D71-79F99CC2E83C}" type="presOf" srcId="{2E6612A6-900E-4110-B05D-C10362A9CE05}" destId="{17FF265E-7BC0-480C-87B3-ACA7285B8DF5}" srcOrd="0" destOrd="0" presId="urn:microsoft.com/office/officeart/2018/5/layout/CenteredIconLabelDescriptionList"/>
    <dgm:cxn modelId="{386773B5-C430-4CB1-AB24-966B487F807D}" srcId="{6AB34CE0-3F30-4B52-ADB5-372CF1DEBB49}" destId="{1CD3ADB3-3747-454F-AE2C-A0954B2157CB}" srcOrd="1" destOrd="0" parTransId="{9BC16EDB-159D-4F81-9F66-F7D28DDC7356}" sibTransId="{2ECB81A7-8141-42F1-BFB8-27FE158E5382}"/>
    <dgm:cxn modelId="{EBB481BB-EB01-46F9-8FE1-6C831B2312E4}" srcId="{38B68EFD-BCAE-4BC4-BC1D-A0F0EF68D6CB}" destId="{3C07624F-8825-4C88-9C2F-1302C965E803}" srcOrd="1" destOrd="0" parTransId="{8E6BA86F-CF7D-4CE6-B3CF-5B74741EF801}" sibTransId="{F1DBDA0A-A493-4FC0-82F5-7EC4B694EC5E}"/>
    <dgm:cxn modelId="{953985C4-1034-4153-A74A-E4B6ECAA7691}" srcId="{99C467EF-6C27-42F3-9C4C-3DD9EFE1B619}" destId="{67A23F3A-B054-4A7E-A8F8-1A51E8D50751}" srcOrd="0" destOrd="0" parTransId="{386A676A-58BC-4128-B33F-29E66F00A845}" sibTransId="{46C5CEDC-3990-4FD2-BD47-90B68FEB0437}"/>
    <dgm:cxn modelId="{6DB196C9-B360-41F2-9928-836839472E99}" srcId="{81BA8D9D-4FDE-47F5-B1C7-A2E057FCE81B}" destId="{AE78FEF9-E271-4C6B-91B1-AF47F67DAFA7}" srcOrd="2" destOrd="0" parTransId="{FCC0CC72-8B9D-4450-ADED-F8B1D3BEB912}" sibTransId="{81874D67-93B8-462E-837D-41F827C7900A}"/>
    <dgm:cxn modelId="{90098ECA-5E18-49B2-B70E-3700D7A9CF1E}" type="presOf" srcId="{B0D70FCE-01F3-41B5-BBC6-E21FFD2AC138}" destId="{C52BA403-5933-457F-9F08-04D5020E5534}" srcOrd="0" destOrd="3" presId="urn:microsoft.com/office/officeart/2018/5/layout/CenteredIconLabelDescriptionList"/>
    <dgm:cxn modelId="{DF1D6DCC-A57B-4707-A403-5731B926A6D0}" type="presOf" srcId="{D390F841-3B22-4234-881D-79F3A24C397F}" destId="{B2BACC52-436B-4EB2-A6A0-A07D44A0CD6D}" srcOrd="0" destOrd="2" presId="urn:microsoft.com/office/officeart/2018/5/layout/CenteredIconLabelDescriptionList"/>
    <dgm:cxn modelId="{9E306BCD-3006-48E3-9EAC-54D2C2EED7E1}" srcId="{0FDEE498-286A-4D55-9F51-ACFA2718ACCF}" destId="{DE19A9CC-0DCC-4BF8-822F-EA964AFDCC17}" srcOrd="0" destOrd="0" parTransId="{A53BDC46-44A4-46C3-8638-5A6E23D1589C}" sibTransId="{FBAF1CDA-8777-471A-ADAA-FC86F0AB2273}"/>
    <dgm:cxn modelId="{F2DC83CD-6F5B-4613-A3AB-E50A0D6FE262}" type="presOf" srcId="{E0C9D8F3-D7E2-44FC-B739-88956760545F}" destId="{F6E9EF44-B8A5-4A48-A5BC-2DC5951263C2}" srcOrd="0" destOrd="1" presId="urn:microsoft.com/office/officeart/2018/5/layout/CenteredIconLabelDescriptionList"/>
    <dgm:cxn modelId="{0F6984CD-2C60-4FF8-8731-C9076A458692}" srcId="{EA126661-046C-4E57-BE0B-BA9AD42695F8}" destId="{F643CEDC-11B8-46CE-99E2-49B5D83A6305}" srcOrd="7" destOrd="0" parTransId="{69C10994-E58C-41DC-9DD2-27940BD5F592}" sibTransId="{5C4A231B-9150-4FF4-BB96-FE94A4FFF469}"/>
    <dgm:cxn modelId="{615114D1-A958-42A5-926C-4AD2F2E0C9EF}" type="presOf" srcId="{D31E1490-92CE-41A1-A369-5187B6D35D77}" destId="{88AD2DD7-233B-4D03-9D2A-0B6EF9F02F6E}" srcOrd="0" destOrd="2" presId="urn:microsoft.com/office/officeart/2018/5/layout/CenteredIconLabelDescriptionList"/>
    <dgm:cxn modelId="{59772BE0-0C01-4967-9707-454A75707718}" srcId="{6AB34CE0-3F30-4B52-ADB5-372CF1DEBB49}" destId="{26D72584-1532-4C41-A61D-373221A173E7}" srcOrd="2" destOrd="0" parTransId="{85ABE518-96A1-453A-9EBF-F935C7976A45}" sibTransId="{49A5BA68-333B-45DE-AD17-D5633806B844}"/>
    <dgm:cxn modelId="{FFCD46E0-F65E-4E28-8392-27099A9E2BD5}" srcId="{F643CEDC-11B8-46CE-99E2-49B5D83A6305}" destId="{D31E1490-92CE-41A1-A369-5187B6D35D77}" srcOrd="2" destOrd="0" parTransId="{D127983B-1FF0-44D1-A719-492D279901AF}" sibTransId="{2EDAA05F-14BE-45DF-BD6F-83FFF4C4CC87}"/>
    <dgm:cxn modelId="{660169E9-7FB2-4284-8928-CD19513C8954}" type="presOf" srcId="{F53D5739-164B-4C39-9D9E-CE2DDE254F3C}" destId="{B2BACC52-436B-4EB2-A6A0-A07D44A0CD6D}" srcOrd="0" destOrd="3" presId="urn:microsoft.com/office/officeart/2018/5/layout/CenteredIconLabelDescriptionList"/>
    <dgm:cxn modelId="{5CB3A8F2-C088-4F42-8848-B7C685BF0577}" srcId="{2E6612A6-900E-4110-B05D-C10362A9CE05}" destId="{841D8FCA-7A51-481A-8DEE-68D63F820895}" srcOrd="2" destOrd="0" parTransId="{90FC4913-2BB2-43A9-806B-E510D28A71B2}" sibTransId="{82AD0F45-C969-4008-A7CD-23554A784392}"/>
    <dgm:cxn modelId="{DEFA1EF3-6EF0-40A1-BE3A-232B94495404}" type="presOf" srcId="{AE78FEF9-E271-4C6B-91B1-AF47F67DAFA7}" destId="{77896124-DF3D-4407-9F09-BEC17B56E2E3}" srcOrd="0" destOrd="2" presId="urn:microsoft.com/office/officeart/2018/5/layout/CenteredIconLabelDescriptionList"/>
    <dgm:cxn modelId="{3F4082FB-C8F1-481D-AAD9-B7E3C270FAB1}" srcId="{2E6612A6-900E-4110-B05D-C10362A9CE05}" destId="{0AF36FA9-142F-4A1F-A1D5-BFA0F7FF1F79}" srcOrd="3" destOrd="0" parTransId="{9ABE4999-024C-4663-ABD7-DFF3C54B3AAD}" sibTransId="{07AA686F-C08E-4A1D-BF27-DF2912B77FF0}"/>
    <dgm:cxn modelId="{4104F570-1063-46B0-A679-F71A8C6AA368}" type="presParOf" srcId="{F79F3DDD-2994-40DF-833D-D600E228D45C}" destId="{FC72D04F-C1A5-4810-B9BD-6442DAF193AD}" srcOrd="0" destOrd="0" presId="urn:microsoft.com/office/officeart/2018/5/layout/CenteredIconLabelDescriptionList"/>
    <dgm:cxn modelId="{DFBDE6DF-5A21-4F3F-93F1-CEA361C776A9}" type="presParOf" srcId="{FC72D04F-C1A5-4810-B9BD-6442DAF193AD}" destId="{EF382E57-AB69-4105-816D-BA4DC0DB528A}" srcOrd="0" destOrd="0" presId="urn:microsoft.com/office/officeart/2018/5/layout/CenteredIconLabelDescriptionList"/>
    <dgm:cxn modelId="{86097FDA-CEE8-46AD-94AA-BD99B7B39EB7}" type="presParOf" srcId="{FC72D04F-C1A5-4810-B9BD-6442DAF193AD}" destId="{FE7EC57A-0C60-4D51-9D22-CC7A859CD5BA}" srcOrd="1" destOrd="0" presId="urn:microsoft.com/office/officeart/2018/5/layout/CenteredIconLabelDescriptionList"/>
    <dgm:cxn modelId="{D32DE573-BF0E-41CD-974B-AFC9BFFFD46D}" type="presParOf" srcId="{FC72D04F-C1A5-4810-B9BD-6442DAF193AD}" destId="{CE0A5816-7EAD-41F6-B667-CB383B1F9A9F}" srcOrd="2" destOrd="0" presId="urn:microsoft.com/office/officeart/2018/5/layout/CenteredIconLabelDescriptionList"/>
    <dgm:cxn modelId="{BEAF8043-ACE5-45E2-B921-62C727616A1C}" type="presParOf" srcId="{FC72D04F-C1A5-4810-B9BD-6442DAF193AD}" destId="{0BC05CF6-3871-4EB0-B55D-8BBC0F7EEB42}" srcOrd="3" destOrd="0" presId="urn:microsoft.com/office/officeart/2018/5/layout/CenteredIconLabelDescriptionList"/>
    <dgm:cxn modelId="{5B0BFEF0-64D9-46AF-A31C-EFA60AAEC783}" type="presParOf" srcId="{FC72D04F-C1A5-4810-B9BD-6442DAF193AD}" destId="{77896124-DF3D-4407-9F09-BEC17B56E2E3}" srcOrd="4" destOrd="0" presId="urn:microsoft.com/office/officeart/2018/5/layout/CenteredIconLabelDescriptionList"/>
    <dgm:cxn modelId="{967E5B28-AE8E-40FF-B2BF-A3D836B388B7}" type="presParOf" srcId="{F79F3DDD-2994-40DF-833D-D600E228D45C}" destId="{F0C3D03E-C35F-451D-ABE9-593C41836822}" srcOrd="1" destOrd="0" presId="urn:microsoft.com/office/officeart/2018/5/layout/CenteredIconLabelDescriptionList"/>
    <dgm:cxn modelId="{7C064FAD-8E84-48FA-8008-AB16DCD14F1F}" type="presParOf" srcId="{F79F3DDD-2994-40DF-833D-D600E228D45C}" destId="{E4DCE7C0-64BE-41E3-9E24-F110E88E5B07}" srcOrd="2" destOrd="0" presId="urn:microsoft.com/office/officeart/2018/5/layout/CenteredIconLabelDescriptionList"/>
    <dgm:cxn modelId="{874B906F-F8A9-4ACB-B6AA-43014E021DAF}" type="presParOf" srcId="{E4DCE7C0-64BE-41E3-9E24-F110E88E5B07}" destId="{F10E3C70-4C84-4091-9933-F2DCB1EA2F69}" srcOrd="0" destOrd="0" presId="urn:microsoft.com/office/officeart/2018/5/layout/CenteredIconLabelDescriptionList"/>
    <dgm:cxn modelId="{4771A522-DCDF-4978-8F46-F35F3636E629}" type="presParOf" srcId="{E4DCE7C0-64BE-41E3-9E24-F110E88E5B07}" destId="{47AE6A15-F382-4B92-8389-5E1769B828AB}" srcOrd="1" destOrd="0" presId="urn:microsoft.com/office/officeart/2018/5/layout/CenteredIconLabelDescriptionList"/>
    <dgm:cxn modelId="{E621E25C-8BC5-4749-8322-1D9BBE86F3EE}" type="presParOf" srcId="{E4DCE7C0-64BE-41E3-9E24-F110E88E5B07}" destId="{17FF265E-7BC0-480C-87B3-ACA7285B8DF5}" srcOrd="2" destOrd="0" presId="urn:microsoft.com/office/officeart/2018/5/layout/CenteredIconLabelDescriptionList"/>
    <dgm:cxn modelId="{B0F68E47-20F0-4587-AD51-2AFC192FF100}" type="presParOf" srcId="{E4DCE7C0-64BE-41E3-9E24-F110E88E5B07}" destId="{C78D584B-CE60-4EF9-85E1-197D7BC60615}" srcOrd="3" destOrd="0" presId="urn:microsoft.com/office/officeart/2018/5/layout/CenteredIconLabelDescriptionList"/>
    <dgm:cxn modelId="{F1151CD5-0AFD-4901-A6B1-7A22EF0C5822}" type="presParOf" srcId="{E4DCE7C0-64BE-41E3-9E24-F110E88E5B07}" destId="{F3DD1716-47F4-4B5C-BD72-19F34C05D8D4}" srcOrd="4" destOrd="0" presId="urn:microsoft.com/office/officeart/2018/5/layout/CenteredIconLabelDescriptionList"/>
    <dgm:cxn modelId="{23B59A0B-6DF0-47C3-A00E-B9F2AF830D22}" type="presParOf" srcId="{F79F3DDD-2994-40DF-833D-D600E228D45C}" destId="{60C3A56E-2D99-44C7-B57B-15EBC60E757A}" srcOrd="3" destOrd="0" presId="urn:microsoft.com/office/officeart/2018/5/layout/CenteredIconLabelDescriptionList"/>
    <dgm:cxn modelId="{5F80C77E-56D6-43F7-A3CE-E8AEEE5B311F}" type="presParOf" srcId="{F79F3DDD-2994-40DF-833D-D600E228D45C}" destId="{43CD823C-E694-4F5C-8797-C3B8F6F06B53}" srcOrd="4" destOrd="0" presId="urn:microsoft.com/office/officeart/2018/5/layout/CenteredIconLabelDescriptionList"/>
    <dgm:cxn modelId="{1CF4B1F5-8355-4410-B1C9-382ADA75BBDD}" type="presParOf" srcId="{43CD823C-E694-4F5C-8797-C3B8F6F06B53}" destId="{F20760DC-BAA8-4E20-8829-90514AB25C43}" srcOrd="0" destOrd="0" presId="urn:microsoft.com/office/officeart/2018/5/layout/CenteredIconLabelDescriptionList"/>
    <dgm:cxn modelId="{B52F7E97-0186-4B58-ABD3-C3D22AF0893D}" type="presParOf" srcId="{43CD823C-E694-4F5C-8797-C3B8F6F06B53}" destId="{C4B52BED-C58D-46F5-850A-386FAE629B03}" srcOrd="1" destOrd="0" presId="urn:microsoft.com/office/officeart/2018/5/layout/CenteredIconLabelDescriptionList"/>
    <dgm:cxn modelId="{AD0C79D3-2262-4132-B651-41A6AA196854}" type="presParOf" srcId="{43CD823C-E694-4F5C-8797-C3B8F6F06B53}" destId="{E2A0EB7F-4726-437A-AD8E-6BA9D0DE6DD1}" srcOrd="2" destOrd="0" presId="urn:microsoft.com/office/officeart/2018/5/layout/CenteredIconLabelDescriptionList"/>
    <dgm:cxn modelId="{DBDB927B-F026-4813-9EF0-2C2D20A0734C}" type="presParOf" srcId="{43CD823C-E694-4F5C-8797-C3B8F6F06B53}" destId="{939A89F0-90FA-47EE-A5EA-D91D20138558}" srcOrd="3" destOrd="0" presId="urn:microsoft.com/office/officeart/2018/5/layout/CenteredIconLabelDescriptionList"/>
    <dgm:cxn modelId="{9E21F6C5-C9F4-4F74-BF21-871C887CBC7C}" type="presParOf" srcId="{43CD823C-E694-4F5C-8797-C3B8F6F06B53}" destId="{B2BACC52-436B-4EB2-A6A0-A07D44A0CD6D}" srcOrd="4" destOrd="0" presId="urn:microsoft.com/office/officeart/2018/5/layout/CenteredIconLabelDescriptionList"/>
    <dgm:cxn modelId="{5C41734F-94AB-4AC6-BE8A-366FB84656F9}" type="presParOf" srcId="{F79F3DDD-2994-40DF-833D-D600E228D45C}" destId="{74597647-A171-41A1-B196-652437EF6A87}" srcOrd="5" destOrd="0" presId="urn:microsoft.com/office/officeart/2018/5/layout/CenteredIconLabelDescriptionList"/>
    <dgm:cxn modelId="{977ADF5F-4750-40B9-823D-8A2FCCE94A23}" type="presParOf" srcId="{F79F3DDD-2994-40DF-833D-D600E228D45C}" destId="{D0BEB3E4-7A07-482F-923B-68FC12F58E6C}" srcOrd="6" destOrd="0" presId="urn:microsoft.com/office/officeart/2018/5/layout/CenteredIconLabelDescriptionList"/>
    <dgm:cxn modelId="{3FAFF68B-FC54-4AD0-8F1C-8CD983A22AF7}" type="presParOf" srcId="{D0BEB3E4-7A07-482F-923B-68FC12F58E6C}" destId="{845E2743-6311-4774-A225-49D2EF60B302}" srcOrd="0" destOrd="0" presId="urn:microsoft.com/office/officeart/2018/5/layout/CenteredIconLabelDescriptionList"/>
    <dgm:cxn modelId="{C10644CE-01E0-4109-8E9C-4E5F9FC322F9}" type="presParOf" srcId="{D0BEB3E4-7A07-482F-923B-68FC12F58E6C}" destId="{29A5E02D-D1AA-4074-BA1F-47027C5148C1}" srcOrd="1" destOrd="0" presId="urn:microsoft.com/office/officeart/2018/5/layout/CenteredIconLabelDescriptionList"/>
    <dgm:cxn modelId="{A953E17C-0097-4DA2-9C5F-F26ABF6A15DB}" type="presParOf" srcId="{D0BEB3E4-7A07-482F-923B-68FC12F58E6C}" destId="{5EDB5949-5269-445D-B776-6F33C9B13E8A}" srcOrd="2" destOrd="0" presId="urn:microsoft.com/office/officeart/2018/5/layout/CenteredIconLabelDescriptionList"/>
    <dgm:cxn modelId="{05582A33-6A4E-4F93-A115-A7D39211B13B}" type="presParOf" srcId="{D0BEB3E4-7A07-482F-923B-68FC12F58E6C}" destId="{C273C284-F352-4F6F-AC85-BF0954D91FCB}" srcOrd="3" destOrd="0" presId="urn:microsoft.com/office/officeart/2018/5/layout/CenteredIconLabelDescriptionList"/>
    <dgm:cxn modelId="{31EAE62C-1F6D-44FE-A536-4DB165AF777E}" type="presParOf" srcId="{D0BEB3E4-7A07-482F-923B-68FC12F58E6C}" destId="{0A6C7EFD-5450-4F55-B308-1DBCCC1D5F3D}" srcOrd="4" destOrd="0" presId="urn:microsoft.com/office/officeart/2018/5/layout/CenteredIconLabelDescriptionList"/>
    <dgm:cxn modelId="{DD9EE7BD-47B7-441D-9225-66C4B8669A70}" type="presParOf" srcId="{F79F3DDD-2994-40DF-833D-D600E228D45C}" destId="{9955201C-DA7F-4992-B087-D17E25CAEF9E}" srcOrd="7" destOrd="0" presId="urn:microsoft.com/office/officeart/2018/5/layout/CenteredIconLabelDescriptionList"/>
    <dgm:cxn modelId="{D751AB1E-7A3B-4B0E-9359-BC1DB4D1D4AA}" type="presParOf" srcId="{F79F3DDD-2994-40DF-833D-D600E228D45C}" destId="{01F92DE3-EB52-4FFA-A611-BE71EFA95DBD}" srcOrd="8" destOrd="0" presId="urn:microsoft.com/office/officeart/2018/5/layout/CenteredIconLabelDescriptionList"/>
    <dgm:cxn modelId="{CA377927-4F7B-47A0-96FA-12F3AD6940F3}" type="presParOf" srcId="{01F92DE3-EB52-4FFA-A611-BE71EFA95DBD}" destId="{DC395354-FAE1-4949-95E8-D85632F59F04}" srcOrd="0" destOrd="0" presId="urn:microsoft.com/office/officeart/2018/5/layout/CenteredIconLabelDescriptionList"/>
    <dgm:cxn modelId="{10AF38C2-4899-4019-9699-747AFF623ECB}" type="presParOf" srcId="{01F92DE3-EB52-4FFA-A611-BE71EFA95DBD}" destId="{F51F378B-A593-4F86-BFF9-C04C331C596A}" srcOrd="1" destOrd="0" presId="urn:microsoft.com/office/officeart/2018/5/layout/CenteredIconLabelDescriptionList"/>
    <dgm:cxn modelId="{88446DA4-6FD8-4B81-AD8A-FE10EC7A02DD}" type="presParOf" srcId="{01F92DE3-EB52-4FFA-A611-BE71EFA95DBD}" destId="{148DE317-730C-48C6-A2D1-95BF16BD62F3}" srcOrd="2" destOrd="0" presId="urn:microsoft.com/office/officeart/2018/5/layout/CenteredIconLabelDescriptionList"/>
    <dgm:cxn modelId="{8FF884A0-1FCE-4452-AF5D-C8BFD3E371FE}" type="presParOf" srcId="{01F92DE3-EB52-4FFA-A611-BE71EFA95DBD}" destId="{8EBEC493-C8FC-434F-B848-D0CC4F430B60}" srcOrd="3" destOrd="0" presId="urn:microsoft.com/office/officeart/2018/5/layout/CenteredIconLabelDescriptionList"/>
    <dgm:cxn modelId="{FFB96C41-AFEC-4E0F-B8B4-D389BB3B9690}" type="presParOf" srcId="{01F92DE3-EB52-4FFA-A611-BE71EFA95DBD}" destId="{C52BA403-5933-457F-9F08-04D5020E5534}" srcOrd="4" destOrd="0" presId="urn:microsoft.com/office/officeart/2018/5/layout/CenteredIconLabelDescriptionList"/>
    <dgm:cxn modelId="{095AE695-16DD-47AA-84E3-99A60DF66B60}" type="presParOf" srcId="{F79F3DDD-2994-40DF-833D-D600E228D45C}" destId="{5ACD950D-3F80-4D88-95E3-817976CF4E82}" srcOrd="9" destOrd="0" presId="urn:microsoft.com/office/officeart/2018/5/layout/CenteredIconLabelDescriptionList"/>
    <dgm:cxn modelId="{0E75C4EE-AF42-4064-B467-45B274C3935E}" type="presParOf" srcId="{F79F3DDD-2994-40DF-833D-D600E228D45C}" destId="{7458C084-184C-4D17-8832-69B38F5858D6}" srcOrd="10" destOrd="0" presId="urn:microsoft.com/office/officeart/2018/5/layout/CenteredIconLabelDescriptionList"/>
    <dgm:cxn modelId="{1E130847-53EF-4846-9068-7EC3ADD3A3E6}" type="presParOf" srcId="{7458C084-184C-4D17-8832-69B38F5858D6}" destId="{11776412-75AB-4C2A-80EE-D997093713BB}" srcOrd="0" destOrd="0" presId="urn:microsoft.com/office/officeart/2018/5/layout/CenteredIconLabelDescriptionList"/>
    <dgm:cxn modelId="{37753AB5-4EBF-4F4D-9125-F20303A71348}" type="presParOf" srcId="{7458C084-184C-4D17-8832-69B38F5858D6}" destId="{196CE5D9-F746-4AF8-B3CA-A8960F98522C}" srcOrd="1" destOrd="0" presId="urn:microsoft.com/office/officeart/2018/5/layout/CenteredIconLabelDescriptionList"/>
    <dgm:cxn modelId="{49E08A41-AA7C-4D7A-AF4C-5E3142371FE8}" type="presParOf" srcId="{7458C084-184C-4D17-8832-69B38F5858D6}" destId="{FAEC6DD8-3514-44A2-A2AD-6894E67CD403}" srcOrd="2" destOrd="0" presId="urn:microsoft.com/office/officeart/2018/5/layout/CenteredIconLabelDescriptionList"/>
    <dgm:cxn modelId="{9EFFE1F2-C880-42CD-8C21-B524EE0F1D88}" type="presParOf" srcId="{7458C084-184C-4D17-8832-69B38F5858D6}" destId="{93CA0506-7500-4B36-9751-45800872C836}" srcOrd="3" destOrd="0" presId="urn:microsoft.com/office/officeart/2018/5/layout/CenteredIconLabelDescriptionList"/>
    <dgm:cxn modelId="{2598396D-2FAA-4C8F-B15C-6A6879D73598}" type="presParOf" srcId="{7458C084-184C-4D17-8832-69B38F5858D6}" destId="{F6E9EF44-B8A5-4A48-A5BC-2DC5951263C2}" srcOrd="4" destOrd="0" presId="urn:microsoft.com/office/officeart/2018/5/layout/CenteredIconLabelDescriptionList"/>
    <dgm:cxn modelId="{B391DA9E-2DDC-46AB-96D0-67B0E2180B9F}" type="presParOf" srcId="{F79F3DDD-2994-40DF-833D-D600E228D45C}" destId="{644975AA-5FFB-4E9C-B561-0BE3F5EA1225}" srcOrd="11" destOrd="0" presId="urn:microsoft.com/office/officeart/2018/5/layout/CenteredIconLabelDescriptionList"/>
    <dgm:cxn modelId="{FCFC80FB-1DAF-477F-B632-8129421DAFB4}" type="presParOf" srcId="{F79F3DDD-2994-40DF-833D-D600E228D45C}" destId="{4D35F6C0-83BF-4835-B5D1-338137349498}" srcOrd="12" destOrd="0" presId="urn:microsoft.com/office/officeart/2018/5/layout/CenteredIconLabelDescriptionList"/>
    <dgm:cxn modelId="{BA9F5E97-437E-466B-A1DB-83FF4D946941}" type="presParOf" srcId="{4D35F6C0-83BF-4835-B5D1-338137349498}" destId="{BB7BABA2-8F3C-4E04-8A25-7A570862E453}" srcOrd="0" destOrd="0" presId="urn:microsoft.com/office/officeart/2018/5/layout/CenteredIconLabelDescriptionList"/>
    <dgm:cxn modelId="{982A5B02-3736-4DF5-91FE-2A5EDDAD0404}" type="presParOf" srcId="{4D35F6C0-83BF-4835-B5D1-338137349498}" destId="{FCC5D32C-8237-4A86-9077-AE010C9A1125}" srcOrd="1" destOrd="0" presId="urn:microsoft.com/office/officeart/2018/5/layout/CenteredIconLabelDescriptionList"/>
    <dgm:cxn modelId="{4C440D84-1679-42F0-9FFB-FCCEC41A4A9A}" type="presParOf" srcId="{4D35F6C0-83BF-4835-B5D1-338137349498}" destId="{B557EB2D-547D-430B-ADBB-001A266BAED2}" srcOrd="2" destOrd="0" presId="urn:microsoft.com/office/officeart/2018/5/layout/CenteredIconLabelDescriptionList"/>
    <dgm:cxn modelId="{76614CA9-BCAA-423A-8CEC-D2A5E2ACF137}" type="presParOf" srcId="{4D35F6C0-83BF-4835-B5D1-338137349498}" destId="{408FF052-E42F-487E-AAF4-93047887FD19}" srcOrd="3" destOrd="0" presId="urn:microsoft.com/office/officeart/2018/5/layout/CenteredIconLabelDescriptionList"/>
    <dgm:cxn modelId="{73B935F9-A518-42CE-AF42-B5C3987EFF4B}" type="presParOf" srcId="{4D35F6C0-83BF-4835-B5D1-338137349498}" destId="{4E6D80F6-ABD7-4B35-8C0A-7F5A6CF62719}" srcOrd="4" destOrd="0" presId="urn:microsoft.com/office/officeart/2018/5/layout/CenteredIconLabelDescriptionList"/>
    <dgm:cxn modelId="{EA61E548-0B46-4768-82B1-C2339D9FE00F}" type="presParOf" srcId="{F79F3DDD-2994-40DF-833D-D600E228D45C}" destId="{F05D37D0-B9C4-488C-A319-53FE3B177CAA}" srcOrd="13" destOrd="0" presId="urn:microsoft.com/office/officeart/2018/5/layout/CenteredIconLabelDescriptionList"/>
    <dgm:cxn modelId="{68832BDC-680D-412D-A433-85746D1E2204}" type="presParOf" srcId="{F79F3DDD-2994-40DF-833D-D600E228D45C}" destId="{540B6384-C9F0-4A03-86E0-32773B26F1C0}" srcOrd="14" destOrd="0" presId="urn:microsoft.com/office/officeart/2018/5/layout/CenteredIconLabelDescriptionList"/>
    <dgm:cxn modelId="{2E4F5029-77C5-4FBE-99C5-D8E1CA7E953D}" type="presParOf" srcId="{540B6384-C9F0-4A03-86E0-32773B26F1C0}" destId="{CC7EDA29-55D0-487F-BCBE-C7ECE4CFEB55}" srcOrd="0" destOrd="0" presId="urn:microsoft.com/office/officeart/2018/5/layout/CenteredIconLabelDescriptionList"/>
    <dgm:cxn modelId="{8527AC89-4D60-41EE-A426-3C0E5ED70051}" type="presParOf" srcId="{540B6384-C9F0-4A03-86E0-32773B26F1C0}" destId="{ACEEE08A-FFE6-4290-8156-901AB0A0B022}" srcOrd="1" destOrd="0" presId="urn:microsoft.com/office/officeart/2018/5/layout/CenteredIconLabelDescriptionList"/>
    <dgm:cxn modelId="{1CF8DFD9-8383-474C-B8B6-D05448BE3941}" type="presParOf" srcId="{540B6384-C9F0-4A03-86E0-32773B26F1C0}" destId="{7BE494E2-57AA-4566-94A4-83C2C60D15C1}" srcOrd="2" destOrd="0" presId="urn:microsoft.com/office/officeart/2018/5/layout/CenteredIconLabelDescriptionList"/>
    <dgm:cxn modelId="{319C2155-8C5A-4785-98C2-85EBDA343CE4}" type="presParOf" srcId="{540B6384-C9F0-4A03-86E0-32773B26F1C0}" destId="{7AA096C5-0D46-4A14-A8AB-35D4DDC0D6F3}" srcOrd="3" destOrd="0" presId="urn:microsoft.com/office/officeart/2018/5/layout/CenteredIconLabelDescriptionList"/>
    <dgm:cxn modelId="{A56ABB1B-C36B-4C70-9124-B24BF771F58E}" type="presParOf" srcId="{540B6384-C9F0-4A03-86E0-32773B26F1C0}" destId="{88AD2DD7-233B-4D03-9D2A-0B6EF9F02F6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064A6E-1406-4105-B824-B320F7F0744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1CB3CAC-74DE-4E21-BF6C-93F741E3B7CC}">
      <dgm:prSet/>
      <dgm:spPr/>
      <dgm:t>
        <a:bodyPr/>
        <a:lstStyle/>
        <a:p>
          <a:pPr>
            <a:defRPr b="1"/>
          </a:pPr>
          <a:r>
            <a:rPr lang="en-GB" b="1"/>
            <a:t>Create </a:t>
          </a:r>
          <a:endParaRPr lang="en-US"/>
        </a:p>
      </dgm:t>
    </dgm:pt>
    <dgm:pt modelId="{6D71CCD6-90AE-4CDE-ACB6-DD5F5EFD3761}" type="parTrans" cxnId="{FDAB0972-A252-4F9F-99BF-B7BE06984BDF}">
      <dgm:prSet/>
      <dgm:spPr/>
      <dgm:t>
        <a:bodyPr/>
        <a:lstStyle/>
        <a:p>
          <a:endParaRPr lang="en-US"/>
        </a:p>
      </dgm:t>
    </dgm:pt>
    <dgm:pt modelId="{E75C00C2-96BE-48C6-9EDD-D572B96DC590}" type="sibTrans" cxnId="{FDAB0972-A252-4F9F-99BF-B7BE06984BDF}">
      <dgm:prSet/>
      <dgm:spPr/>
      <dgm:t>
        <a:bodyPr/>
        <a:lstStyle/>
        <a:p>
          <a:endParaRPr lang="en-US"/>
        </a:p>
      </dgm:t>
    </dgm:pt>
    <dgm:pt modelId="{466FBC16-ADC3-45B6-A83F-D245387A98C6}">
      <dgm:prSet/>
      <dgm:spPr/>
      <dgm:t>
        <a:bodyPr/>
        <a:lstStyle/>
        <a:p>
          <a:r>
            <a:rPr lang="en-GB"/>
            <a:t>Draw a picture </a:t>
          </a:r>
          <a:endParaRPr lang="en-US"/>
        </a:p>
      </dgm:t>
    </dgm:pt>
    <dgm:pt modelId="{64F8363A-3989-4351-A065-BA9F355F99F1}" type="parTrans" cxnId="{15A3E066-7B6B-4BAD-BD3E-A1FCA3AD5519}">
      <dgm:prSet/>
      <dgm:spPr/>
      <dgm:t>
        <a:bodyPr/>
        <a:lstStyle/>
        <a:p>
          <a:endParaRPr lang="en-US"/>
        </a:p>
      </dgm:t>
    </dgm:pt>
    <dgm:pt modelId="{27CF3F28-944A-481F-95CB-5ECD3E52CDF0}" type="sibTrans" cxnId="{15A3E066-7B6B-4BAD-BD3E-A1FCA3AD5519}">
      <dgm:prSet/>
      <dgm:spPr/>
      <dgm:t>
        <a:bodyPr/>
        <a:lstStyle/>
        <a:p>
          <a:endParaRPr lang="en-US"/>
        </a:p>
      </dgm:t>
    </dgm:pt>
    <dgm:pt modelId="{3BE4B0B6-21AE-4194-A7C2-8CC9A8DA158C}">
      <dgm:prSet/>
      <dgm:spPr/>
      <dgm:t>
        <a:bodyPr/>
        <a:lstStyle/>
        <a:p>
          <a:r>
            <a:rPr lang="en-GB"/>
            <a:t>Take a photograph </a:t>
          </a:r>
          <a:endParaRPr lang="en-US"/>
        </a:p>
      </dgm:t>
    </dgm:pt>
    <dgm:pt modelId="{624A63FC-C613-4BD6-9310-E3A018AEDB71}" type="parTrans" cxnId="{4124C8B1-8559-4C30-AB64-923E0CE4929E}">
      <dgm:prSet/>
      <dgm:spPr/>
      <dgm:t>
        <a:bodyPr/>
        <a:lstStyle/>
        <a:p>
          <a:endParaRPr lang="en-US"/>
        </a:p>
      </dgm:t>
    </dgm:pt>
    <dgm:pt modelId="{F4E73DEC-54F0-4119-85A1-3E3A2C0CB55F}" type="sibTrans" cxnId="{4124C8B1-8559-4C30-AB64-923E0CE4929E}">
      <dgm:prSet/>
      <dgm:spPr/>
      <dgm:t>
        <a:bodyPr/>
        <a:lstStyle/>
        <a:p>
          <a:endParaRPr lang="en-US"/>
        </a:p>
      </dgm:t>
    </dgm:pt>
    <dgm:pt modelId="{3CFBBD74-673F-4464-9424-8708FFA45B4B}">
      <dgm:prSet/>
      <dgm:spPr/>
      <dgm:t>
        <a:bodyPr/>
        <a:lstStyle/>
        <a:p>
          <a:r>
            <a:rPr lang="en-GB"/>
            <a:t>Doodle / sketch </a:t>
          </a:r>
          <a:endParaRPr lang="en-US"/>
        </a:p>
      </dgm:t>
    </dgm:pt>
    <dgm:pt modelId="{66E29339-0C1F-4B0C-8DBC-018D560D5772}" type="parTrans" cxnId="{7FC5DE34-8DE1-4BF5-A4B2-BD8F058768E2}">
      <dgm:prSet/>
      <dgm:spPr/>
      <dgm:t>
        <a:bodyPr/>
        <a:lstStyle/>
        <a:p>
          <a:endParaRPr lang="en-US"/>
        </a:p>
      </dgm:t>
    </dgm:pt>
    <dgm:pt modelId="{F8C106AF-0C7E-4EA3-BA12-E11E2D782618}" type="sibTrans" cxnId="{7FC5DE34-8DE1-4BF5-A4B2-BD8F058768E2}">
      <dgm:prSet/>
      <dgm:spPr/>
      <dgm:t>
        <a:bodyPr/>
        <a:lstStyle/>
        <a:p>
          <a:endParaRPr lang="en-US"/>
        </a:p>
      </dgm:t>
    </dgm:pt>
    <dgm:pt modelId="{68A0D70D-DCD5-49C3-8A84-EECFB2E0FB25}">
      <dgm:prSet/>
      <dgm:spPr/>
      <dgm:t>
        <a:bodyPr/>
        <a:lstStyle/>
        <a:p>
          <a:r>
            <a:rPr lang="en-GB"/>
            <a:t>Organise photographs/ album </a:t>
          </a:r>
          <a:endParaRPr lang="en-US"/>
        </a:p>
      </dgm:t>
    </dgm:pt>
    <dgm:pt modelId="{668128A7-6547-4E28-A3B7-E659CBF1FBF5}" type="parTrans" cxnId="{76CBBC67-AA78-4128-A254-C8E011CC7B5E}">
      <dgm:prSet/>
      <dgm:spPr/>
      <dgm:t>
        <a:bodyPr/>
        <a:lstStyle/>
        <a:p>
          <a:endParaRPr lang="en-US"/>
        </a:p>
      </dgm:t>
    </dgm:pt>
    <dgm:pt modelId="{6DA02DB2-6F9D-4521-971F-B56787F163B4}" type="sibTrans" cxnId="{76CBBC67-AA78-4128-A254-C8E011CC7B5E}">
      <dgm:prSet/>
      <dgm:spPr/>
      <dgm:t>
        <a:bodyPr/>
        <a:lstStyle/>
        <a:p>
          <a:endParaRPr lang="en-US"/>
        </a:p>
      </dgm:t>
    </dgm:pt>
    <dgm:pt modelId="{8CEE681C-0B5D-4A32-A852-F9DFD52875B4}">
      <dgm:prSet/>
      <dgm:spPr/>
      <dgm:t>
        <a:bodyPr/>
        <a:lstStyle/>
        <a:p>
          <a:r>
            <a:rPr lang="en-GB"/>
            <a:t>Start a scrapbook </a:t>
          </a:r>
          <a:endParaRPr lang="en-US"/>
        </a:p>
      </dgm:t>
    </dgm:pt>
    <dgm:pt modelId="{972ADE51-7466-4CB5-AAD6-AC01061622B1}" type="parTrans" cxnId="{17432E72-27D2-4167-96F3-2AA022DC35C3}">
      <dgm:prSet/>
      <dgm:spPr/>
      <dgm:t>
        <a:bodyPr/>
        <a:lstStyle/>
        <a:p>
          <a:endParaRPr lang="en-US"/>
        </a:p>
      </dgm:t>
    </dgm:pt>
    <dgm:pt modelId="{7CD9998F-E590-4EE2-9D2A-F061A8B18016}" type="sibTrans" cxnId="{17432E72-27D2-4167-96F3-2AA022DC35C3}">
      <dgm:prSet/>
      <dgm:spPr/>
      <dgm:t>
        <a:bodyPr/>
        <a:lstStyle/>
        <a:p>
          <a:endParaRPr lang="en-US"/>
        </a:p>
      </dgm:t>
    </dgm:pt>
    <dgm:pt modelId="{690AEF51-A52D-4402-A0BB-9E031C633FAB}">
      <dgm:prSet/>
      <dgm:spPr/>
      <dgm:t>
        <a:bodyPr/>
        <a:lstStyle/>
        <a:p>
          <a:r>
            <a:rPr lang="en-GB"/>
            <a:t>Do some sewing / knitting </a:t>
          </a:r>
          <a:endParaRPr lang="en-US"/>
        </a:p>
      </dgm:t>
    </dgm:pt>
    <dgm:pt modelId="{82AD7712-6A38-459A-A81D-C9FA5E4484D5}" type="parTrans" cxnId="{65AAE8AA-3BC5-4215-8C44-5C9866FBAA75}">
      <dgm:prSet/>
      <dgm:spPr/>
      <dgm:t>
        <a:bodyPr/>
        <a:lstStyle/>
        <a:p>
          <a:endParaRPr lang="en-US"/>
        </a:p>
      </dgm:t>
    </dgm:pt>
    <dgm:pt modelId="{C0763ABB-E712-4A7F-A85D-B583DC4F3721}" type="sibTrans" cxnId="{65AAE8AA-3BC5-4215-8C44-5C9866FBAA75}">
      <dgm:prSet/>
      <dgm:spPr/>
      <dgm:t>
        <a:bodyPr/>
        <a:lstStyle/>
        <a:p>
          <a:endParaRPr lang="en-US"/>
        </a:p>
      </dgm:t>
    </dgm:pt>
    <dgm:pt modelId="{21BED6DD-8FA8-41E7-9149-D5468497061E}">
      <dgm:prSet/>
      <dgm:spPr/>
      <dgm:t>
        <a:bodyPr/>
        <a:lstStyle/>
        <a:p>
          <a:pPr>
            <a:defRPr b="1"/>
          </a:pPr>
          <a:r>
            <a:rPr lang="en-GB" b="1"/>
            <a:t>Music </a:t>
          </a:r>
          <a:endParaRPr lang="en-US"/>
        </a:p>
      </dgm:t>
    </dgm:pt>
    <dgm:pt modelId="{99DD0A6A-A7AF-4C5B-B0E7-8FA7744E260E}" type="parTrans" cxnId="{C6DDF3DE-F4F6-4F3D-8E37-E0479C839D95}">
      <dgm:prSet/>
      <dgm:spPr/>
      <dgm:t>
        <a:bodyPr/>
        <a:lstStyle/>
        <a:p>
          <a:endParaRPr lang="en-US"/>
        </a:p>
      </dgm:t>
    </dgm:pt>
    <dgm:pt modelId="{0BBC6C9C-1FD2-4869-90FC-FCCC1A8246DF}" type="sibTrans" cxnId="{C6DDF3DE-F4F6-4F3D-8E37-E0479C839D95}">
      <dgm:prSet/>
      <dgm:spPr/>
      <dgm:t>
        <a:bodyPr/>
        <a:lstStyle/>
        <a:p>
          <a:endParaRPr lang="en-US"/>
        </a:p>
      </dgm:t>
    </dgm:pt>
    <dgm:pt modelId="{1B44CD5C-5AB1-4491-BDE3-40095A37394D}">
      <dgm:prSet/>
      <dgm:spPr/>
      <dgm:t>
        <a:bodyPr/>
        <a:lstStyle/>
        <a:p>
          <a:r>
            <a:rPr lang="en-GB" dirty="0"/>
            <a:t>Listen to music you like </a:t>
          </a:r>
          <a:endParaRPr lang="en-US" dirty="0"/>
        </a:p>
      </dgm:t>
    </dgm:pt>
    <dgm:pt modelId="{3AD5D2A9-C133-4C76-9E19-367F8FE1A07C}" type="parTrans" cxnId="{8B8FD80F-554D-4F59-9C3D-C62B3E94BEE1}">
      <dgm:prSet/>
      <dgm:spPr/>
      <dgm:t>
        <a:bodyPr/>
        <a:lstStyle/>
        <a:p>
          <a:endParaRPr lang="en-US"/>
        </a:p>
      </dgm:t>
    </dgm:pt>
    <dgm:pt modelId="{3FC731B3-4514-4191-957F-CCD9B6302836}" type="sibTrans" cxnId="{8B8FD80F-554D-4F59-9C3D-C62B3E94BEE1}">
      <dgm:prSet/>
      <dgm:spPr/>
      <dgm:t>
        <a:bodyPr/>
        <a:lstStyle/>
        <a:p>
          <a:endParaRPr lang="en-US"/>
        </a:p>
      </dgm:t>
    </dgm:pt>
    <dgm:pt modelId="{85A359C3-67AE-4498-92F7-C4D84248E7B1}">
      <dgm:prSet/>
      <dgm:spPr/>
      <dgm:t>
        <a:bodyPr/>
        <a:lstStyle/>
        <a:p>
          <a:r>
            <a:rPr lang="en-GB"/>
            <a:t>Find some new music to listen to </a:t>
          </a:r>
          <a:endParaRPr lang="en-US"/>
        </a:p>
      </dgm:t>
    </dgm:pt>
    <dgm:pt modelId="{C94D31A4-3E7B-46BC-88DF-92CF28EF0364}" type="parTrans" cxnId="{E9F57F00-6498-4D1F-BC93-8DEBFF2CE072}">
      <dgm:prSet/>
      <dgm:spPr/>
      <dgm:t>
        <a:bodyPr/>
        <a:lstStyle/>
        <a:p>
          <a:endParaRPr lang="en-US"/>
        </a:p>
      </dgm:t>
    </dgm:pt>
    <dgm:pt modelId="{17E5A75F-00C2-4091-BD96-83F8E4438A9A}" type="sibTrans" cxnId="{E9F57F00-6498-4D1F-BC93-8DEBFF2CE072}">
      <dgm:prSet/>
      <dgm:spPr/>
      <dgm:t>
        <a:bodyPr/>
        <a:lstStyle/>
        <a:p>
          <a:endParaRPr lang="en-US"/>
        </a:p>
      </dgm:t>
    </dgm:pt>
    <dgm:pt modelId="{D782AC80-7D4A-469D-B87F-75206453CCB1}">
      <dgm:prSet/>
      <dgm:spPr/>
      <dgm:t>
        <a:bodyPr/>
        <a:lstStyle/>
        <a:p>
          <a:r>
            <a:rPr lang="en-GB"/>
            <a:t>Turn on the radio </a:t>
          </a:r>
          <a:endParaRPr lang="en-US"/>
        </a:p>
      </dgm:t>
    </dgm:pt>
    <dgm:pt modelId="{BAA6131B-2E64-482D-A6F8-85D64D97E850}" type="parTrans" cxnId="{E9719EC6-56D5-441A-81F1-033A008D6EEE}">
      <dgm:prSet/>
      <dgm:spPr/>
      <dgm:t>
        <a:bodyPr/>
        <a:lstStyle/>
        <a:p>
          <a:endParaRPr lang="en-US"/>
        </a:p>
      </dgm:t>
    </dgm:pt>
    <dgm:pt modelId="{163F27E3-5431-4522-B2EF-8A2C0704B480}" type="sibTrans" cxnId="{E9719EC6-56D5-441A-81F1-033A008D6EEE}">
      <dgm:prSet/>
      <dgm:spPr/>
      <dgm:t>
        <a:bodyPr/>
        <a:lstStyle/>
        <a:p>
          <a:endParaRPr lang="en-US"/>
        </a:p>
      </dgm:t>
    </dgm:pt>
    <dgm:pt modelId="{E34D01F8-D390-4955-B477-C68DBDF479F5}">
      <dgm:prSet/>
      <dgm:spPr/>
      <dgm:t>
        <a:bodyPr/>
        <a:lstStyle/>
        <a:p>
          <a:r>
            <a:rPr lang="en-GB"/>
            <a:t>Make some music </a:t>
          </a:r>
          <a:endParaRPr lang="en-US"/>
        </a:p>
      </dgm:t>
    </dgm:pt>
    <dgm:pt modelId="{761332C0-4F68-4D3D-BF96-CEE7FCD5CE5C}" type="parTrans" cxnId="{5C46BA86-B002-4DAA-853B-E47D00ABFDFE}">
      <dgm:prSet/>
      <dgm:spPr/>
      <dgm:t>
        <a:bodyPr/>
        <a:lstStyle/>
        <a:p>
          <a:endParaRPr lang="en-US"/>
        </a:p>
      </dgm:t>
    </dgm:pt>
    <dgm:pt modelId="{E4E20C05-391A-4FF7-B092-AA4ABF5E8D0E}" type="sibTrans" cxnId="{5C46BA86-B002-4DAA-853B-E47D00ABFDFE}">
      <dgm:prSet/>
      <dgm:spPr/>
      <dgm:t>
        <a:bodyPr/>
        <a:lstStyle/>
        <a:p>
          <a:endParaRPr lang="en-US"/>
        </a:p>
      </dgm:t>
    </dgm:pt>
    <dgm:pt modelId="{240D69DB-59D8-47C5-ACFF-C872B687BF67}">
      <dgm:prSet/>
      <dgm:spPr/>
      <dgm:t>
        <a:bodyPr/>
        <a:lstStyle/>
        <a:p>
          <a:r>
            <a:rPr lang="en-GB"/>
            <a:t>Sing a song / Play an instrument</a:t>
          </a:r>
          <a:endParaRPr lang="en-US"/>
        </a:p>
      </dgm:t>
    </dgm:pt>
    <dgm:pt modelId="{C5C3CF7F-D574-4E09-8E32-92A456F55D51}" type="parTrans" cxnId="{ED09962F-7AFD-442D-A760-7D8D2275F170}">
      <dgm:prSet/>
      <dgm:spPr/>
      <dgm:t>
        <a:bodyPr/>
        <a:lstStyle/>
        <a:p>
          <a:endParaRPr lang="en-US"/>
        </a:p>
      </dgm:t>
    </dgm:pt>
    <dgm:pt modelId="{4D28A2CE-EF06-42D1-9630-8EFD74468DD1}" type="sibTrans" cxnId="{ED09962F-7AFD-442D-A760-7D8D2275F170}">
      <dgm:prSet/>
      <dgm:spPr/>
      <dgm:t>
        <a:bodyPr/>
        <a:lstStyle/>
        <a:p>
          <a:endParaRPr lang="en-US"/>
        </a:p>
      </dgm:t>
    </dgm:pt>
    <dgm:pt modelId="{3E2BF478-E523-4C14-899E-708EB09474DF}">
      <dgm:prSet/>
      <dgm:spPr/>
      <dgm:t>
        <a:bodyPr/>
        <a:lstStyle/>
        <a:p>
          <a:r>
            <a:rPr lang="en-GB"/>
            <a:t>Listen to a podcast </a:t>
          </a:r>
          <a:endParaRPr lang="en-US"/>
        </a:p>
      </dgm:t>
    </dgm:pt>
    <dgm:pt modelId="{E1994B8A-3752-4517-A972-DA4E65FDB094}" type="parTrans" cxnId="{5B517DB8-7B60-488D-9B2F-0CF151129D32}">
      <dgm:prSet/>
      <dgm:spPr/>
      <dgm:t>
        <a:bodyPr/>
        <a:lstStyle/>
        <a:p>
          <a:endParaRPr lang="en-US"/>
        </a:p>
      </dgm:t>
    </dgm:pt>
    <dgm:pt modelId="{62EE2679-6EB0-4DE2-8769-48D3DA25633D}" type="sibTrans" cxnId="{5B517DB8-7B60-488D-9B2F-0CF151129D32}">
      <dgm:prSet/>
      <dgm:spPr/>
      <dgm:t>
        <a:bodyPr/>
        <a:lstStyle/>
        <a:p>
          <a:endParaRPr lang="en-US"/>
        </a:p>
      </dgm:t>
    </dgm:pt>
    <dgm:pt modelId="{A97BD8C6-3A46-4A82-BDEC-E7620092606E}">
      <dgm:prSet/>
      <dgm:spPr/>
      <dgm:t>
        <a:bodyPr/>
        <a:lstStyle/>
        <a:p>
          <a:pPr>
            <a:defRPr b="1"/>
          </a:pPr>
          <a:r>
            <a:rPr lang="en-GB" b="1"/>
            <a:t>Mind </a:t>
          </a:r>
          <a:endParaRPr lang="en-US"/>
        </a:p>
      </dgm:t>
    </dgm:pt>
    <dgm:pt modelId="{31474F0F-4DB4-4D69-AD00-98441BD96F59}" type="parTrans" cxnId="{433CF9C6-14B6-4340-A57C-EFCD0995B3D0}">
      <dgm:prSet/>
      <dgm:spPr/>
      <dgm:t>
        <a:bodyPr/>
        <a:lstStyle/>
        <a:p>
          <a:endParaRPr lang="en-US"/>
        </a:p>
      </dgm:t>
    </dgm:pt>
    <dgm:pt modelId="{C85F1DD1-32D0-457F-8DC6-173576CBB334}" type="sibTrans" cxnId="{433CF9C6-14B6-4340-A57C-EFCD0995B3D0}">
      <dgm:prSet/>
      <dgm:spPr/>
      <dgm:t>
        <a:bodyPr/>
        <a:lstStyle/>
        <a:p>
          <a:endParaRPr lang="en-US"/>
        </a:p>
      </dgm:t>
    </dgm:pt>
    <dgm:pt modelId="{851B1EDE-0226-4B6D-9DEC-73B471841EE3}">
      <dgm:prSet/>
      <dgm:spPr/>
      <dgm:t>
        <a:bodyPr/>
        <a:lstStyle/>
        <a:p>
          <a:r>
            <a:rPr lang="en-GB"/>
            <a:t>Daydream </a:t>
          </a:r>
          <a:endParaRPr lang="en-US"/>
        </a:p>
      </dgm:t>
    </dgm:pt>
    <dgm:pt modelId="{C2E3AE35-736C-41B7-AF74-F5AC810E1C9E}" type="parTrans" cxnId="{FFED5C3D-14F5-4D2D-AB0B-384CE2D134F5}">
      <dgm:prSet/>
      <dgm:spPr/>
      <dgm:t>
        <a:bodyPr/>
        <a:lstStyle/>
        <a:p>
          <a:endParaRPr lang="en-US"/>
        </a:p>
      </dgm:t>
    </dgm:pt>
    <dgm:pt modelId="{CE46DC08-2804-4B27-A656-6708DC72E2A2}" type="sibTrans" cxnId="{FFED5C3D-14F5-4D2D-AB0B-384CE2D134F5}">
      <dgm:prSet/>
      <dgm:spPr/>
      <dgm:t>
        <a:bodyPr/>
        <a:lstStyle/>
        <a:p>
          <a:endParaRPr lang="en-US"/>
        </a:p>
      </dgm:t>
    </dgm:pt>
    <dgm:pt modelId="{CD98CA62-53EA-4C73-A698-3997E164958B}">
      <dgm:prSet/>
      <dgm:spPr/>
      <dgm:t>
        <a:bodyPr/>
        <a:lstStyle/>
        <a:p>
          <a:r>
            <a:rPr lang="en-GB"/>
            <a:t>Meditate </a:t>
          </a:r>
          <a:endParaRPr lang="en-US"/>
        </a:p>
      </dgm:t>
    </dgm:pt>
    <dgm:pt modelId="{7A2D45AA-1B72-42DF-A56B-A182BF2068FE}" type="parTrans" cxnId="{D07A614D-627A-4673-B0C9-C18A56A755BF}">
      <dgm:prSet/>
      <dgm:spPr/>
      <dgm:t>
        <a:bodyPr/>
        <a:lstStyle/>
        <a:p>
          <a:endParaRPr lang="en-US"/>
        </a:p>
      </dgm:t>
    </dgm:pt>
    <dgm:pt modelId="{953A89A3-CF29-41D6-9AD5-56E3CCD13B37}" type="sibTrans" cxnId="{D07A614D-627A-4673-B0C9-C18A56A755BF}">
      <dgm:prSet/>
      <dgm:spPr/>
      <dgm:t>
        <a:bodyPr/>
        <a:lstStyle/>
        <a:p>
          <a:endParaRPr lang="en-US"/>
        </a:p>
      </dgm:t>
    </dgm:pt>
    <dgm:pt modelId="{39667DB8-57DE-4011-9D17-145DA6A427B8}">
      <dgm:prSet/>
      <dgm:spPr/>
      <dgm:t>
        <a:bodyPr/>
        <a:lstStyle/>
        <a:p>
          <a:r>
            <a:rPr lang="en-GB"/>
            <a:t>Pray  </a:t>
          </a:r>
          <a:endParaRPr lang="en-US"/>
        </a:p>
      </dgm:t>
    </dgm:pt>
    <dgm:pt modelId="{6C2F1422-EA81-4213-883B-D44826A35DD6}" type="parTrans" cxnId="{3A86BF1D-D7CF-403F-BE66-E60B5B2B6C6C}">
      <dgm:prSet/>
      <dgm:spPr/>
      <dgm:t>
        <a:bodyPr/>
        <a:lstStyle/>
        <a:p>
          <a:endParaRPr lang="en-US"/>
        </a:p>
      </dgm:t>
    </dgm:pt>
    <dgm:pt modelId="{908F740C-1914-4670-BCDB-F75AB6BA9242}" type="sibTrans" cxnId="{3A86BF1D-D7CF-403F-BE66-E60B5B2B6C6C}">
      <dgm:prSet/>
      <dgm:spPr/>
      <dgm:t>
        <a:bodyPr/>
        <a:lstStyle/>
        <a:p>
          <a:endParaRPr lang="en-US"/>
        </a:p>
      </dgm:t>
    </dgm:pt>
    <dgm:pt modelId="{6B769435-9E0C-4E9E-9656-BF767F3047AA}">
      <dgm:prSet/>
      <dgm:spPr/>
      <dgm:t>
        <a:bodyPr/>
        <a:lstStyle/>
        <a:p>
          <a:r>
            <a:rPr lang="en-GB"/>
            <a:t>Try relaxation exercises </a:t>
          </a:r>
          <a:endParaRPr lang="en-US"/>
        </a:p>
      </dgm:t>
    </dgm:pt>
    <dgm:pt modelId="{C3049F22-0E7D-4882-827F-FD43252C1785}" type="parTrans" cxnId="{D5B41BB6-A936-49DE-8615-F41BE4FF11D7}">
      <dgm:prSet/>
      <dgm:spPr/>
      <dgm:t>
        <a:bodyPr/>
        <a:lstStyle/>
        <a:p>
          <a:endParaRPr lang="en-US"/>
        </a:p>
      </dgm:t>
    </dgm:pt>
    <dgm:pt modelId="{E1CD03AB-FDDC-4D0C-8A52-035B9E2963B8}" type="sibTrans" cxnId="{D5B41BB6-A936-49DE-8615-F41BE4FF11D7}">
      <dgm:prSet/>
      <dgm:spPr/>
      <dgm:t>
        <a:bodyPr/>
        <a:lstStyle/>
        <a:p>
          <a:endParaRPr lang="en-US"/>
        </a:p>
      </dgm:t>
    </dgm:pt>
    <dgm:pt modelId="{9E85EDBB-AD80-4AC7-A2E4-1566D1807F9A}">
      <dgm:prSet/>
      <dgm:spPr/>
      <dgm:t>
        <a:bodyPr/>
        <a:lstStyle/>
        <a:p>
          <a:pPr>
            <a:defRPr b="1"/>
          </a:pPr>
          <a:r>
            <a:rPr lang="en-GB" b="1"/>
            <a:t>Learn </a:t>
          </a:r>
          <a:endParaRPr lang="en-US"/>
        </a:p>
      </dgm:t>
    </dgm:pt>
    <dgm:pt modelId="{C57380AB-A37D-4753-A7BC-0067DF2D61B6}" type="parTrans" cxnId="{73DB7D2E-2544-404D-98AC-6FCBA275037A}">
      <dgm:prSet/>
      <dgm:spPr/>
      <dgm:t>
        <a:bodyPr/>
        <a:lstStyle/>
        <a:p>
          <a:endParaRPr lang="en-US"/>
        </a:p>
      </dgm:t>
    </dgm:pt>
    <dgm:pt modelId="{5EEDA941-E13F-4915-BC3A-8385922D0491}" type="sibTrans" cxnId="{73DB7D2E-2544-404D-98AC-6FCBA275037A}">
      <dgm:prSet/>
      <dgm:spPr/>
      <dgm:t>
        <a:bodyPr/>
        <a:lstStyle/>
        <a:p>
          <a:endParaRPr lang="en-US"/>
        </a:p>
      </dgm:t>
    </dgm:pt>
    <dgm:pt modelId="{2CE299F0-E20B-44CD-8CDC-1A034518AC1F}">
      <dgm:prSet/>
      <dgm:spPr/>
      <dgm:t>
        <a:bodyPr/>
        <a:lstStyle/>
        <a:p>
          <a:r>
            <a:rPr lang="en-GB"/>
            <a:t>Learn something new </a:t>
          </a:r>
          <a:endParaRPr lang="en-US"/>
        </a:p>
      </dgm:t>
    </dgm:pt>
    <dgm:pt modelId="{123F6266-7B0F-48B6-97B1-758DC9B64837}" type="parTrans" cxnId="{DCAA6097-B897-432F-9C99-20AEC873BCEB}">
      <dgm:prSet/>
      <dgm:spPr/>
      <dgm:t>
        <a:bodyPr/>
        <a:lstStyle/>
        <a:p>
          <a:endParaRPr lang="en-US"/>
        </a:p>
      </dgm:t>
    </dgm:pt>
    <dgm:pt modelId="{27200AF2-2BDC-451D-A0B4-1A113E4D2487}" type="sibTrans" cxnId="{DCAA6097-B897-432F-9C99-20AEC873BCEB}">
      <dgm:prSet/>
      <dgm:spPr/>
      <dgm:t>
        <a:bodyPr/>
        <a:lstStyle/>
        <a:p>
          <a:endParaRPr lang="en-US"/>
        </a:p>
      </dgm:t>
    </dgm:pt>
    <dgm:pt modelId="{60D6E146-4F53-43C4-9CDC-4E50482EE663}">
      <dgm:prSet/>
      <dgm:spPr/>
      <dgm:t>
        <a:bodyPr/>
        <a:lstStyle/>
        <a:p>
          <a:r>
            <a:rPr lang="en-GB"/>
            <a:t>Learn a new skill or facts</a:t>
          </a:r>
          <a:endParaRPr lang="en-US"/>
        </a:p>
      </dgm:t>
    </dgm:pt>
    <dgm:pt modelId="{873A221F-34C8-4884-923F-94CADF7F19D6}" type="parTrans" cxnId="{BD9A268B-7E10-4BA1-A0B0-98B0E5BCD053}">
      <dgm:prSet/>
      <dgm:spPr/>
      <dgm:t>
        <a:bodyPr/>
        <a:lstStyle/>
        <a:p>
          <a:endParaRPr lang="en-US"/>
        </a:p>
      </dgm:t>
    </dgm:pt>
    <dgm:pt modelId="{F550B03A-73F3-4643-924B-02F946E4BCB5}" type="sibTrans" cxnId="{BD9A268B-7E10-4BA1-A0B0-98B0E5BCD053}">
      <dgm:prSet/>
      <dgm:spPr/>
      <dgm:t>
        <a:bodyPr/>
        <a:lstStyle/>
        <a:p>
          <a:endParaRPr lang="en-US"/>
        </a:p>
      </dgm:t>
    </dgm:pt>
    <dgm:pt modelId="{FD480068-4DB1-43F8-BA16-626EA5042619}">
      <dgm:prSet/>
      <dgm:spPr/>
      <dgm:t>
        <a:bodyPr/>
        <a:lstStyle/>
        <a:p>
          <a:r>
            <a:rPr lang="en-GB"/>
            <a:t>Watch a tutorial video </a:t>
          </a:r>
          <a:endParaRPr lang="en-US"/>
        </a:p>
      </dgm:t>
    </dgm:pt>
    <dgm:pt modelId="{5CB9C8B2-3BC1-429D-91E8-6234C1DFDD3B}" type="parTrans" cxnId="{27301152-756D-485F-8272-D7F0E9F2DD65}">
      <dgm:prSet/>
      <dgm:spPr/>
      <dgm:t>
        <a:bodyPr/>
        <a:lstStyle/>
        <a:p>
          <a:endParaRPr lang="en-US"/>
        </a:p>
      </dgm:t>
    </dgm:pt>
    <dgm:pt modelId="{F004E2E2-FDD9-4E28-B8E4-8FC574463ABF}" type="sibTrans" cxnId="{27301152-756D-485F-8272-D7F0E9F2DD65}">
      <dgm:prSet/>
      <dgm:spPr/>
      <dgm:t>
        <a:bodyPr/>
        <a:lstStyle/>
        <a:p>
          <a:endParaRPr lang="en-US"/>
        </a:p>
      </dgm:t>
    </dgm:pt>
    <dgm:pt modelId="{69650B67-8B12-47C3-B1D7-251549CA5AB7}">
      <dgm:prSet/>
      <dgm:spPr/>
      <dgm:t>
        <a:bodyPr/>
        <a:lstStyle/>
        <a:p>
          <a:pPr>
            <a:defRPr b="1"/>
          </a:pPr>
          <a:r>
            <a:rPr lang="en-GB" b="1" dirty="0"/>
            <a:t>Nature </a:t>
          </a:r>
          <a:endParaRPr lang="en-US" dirty="0"/>
        </a:p>
      </dgm:t>
    </dgm:pt>
    <dgm:pt modelId="{0DF49C7C-5781-433C-BF1C-1258ACE4CFCE}" type="parTrans" cxnId="{363B9F7C-9B47-49AF-A8DF-FE53073032B9}">
      <dgm:prSet/>
      <dgm:spPr/>
      <dgm:t>
        <a:bodyPr/>
        <a:lstStyle/>
        <a:p>
          <a:endParaRPr lang="en-US"/>
        </a:p>
      </dgm:t>
    </dgm:pt>
    <dgm:pt modelId="{1AABE267-433E-4727-AE2E-B93952B55EA8}" type="sibTrans" cxnId="{363B9F7C-9B47-49AF-A8DF-FE53073032B9}">
      <dgm:prSet/>
      <dgm:spPr/>
      <dgm:t>
        <a:bodyPr/>
        <a:lstStyle/>
        <a:p>
          <a:endParaRPr lang="en-US"/>
        </a:p>
      </dgm:t>
    </dgm:pt>
    <dgm:pt modelId="{7ED41F59-653A-46B0-9B3A-AFA60F06887B}">
      <dgm:prSet/>
      <dgm:spPr/>
      <dgm:t>
        <a:bodyPr/>
        <a:lstStyle/>
        <a:p>
          <a:r>
            <a:rPr lang="en-GB"/>
            <a:t>Try some gardening </a:t>
          </a:r>
          <a:endParaRPr lang="en-US"/>
        </a:p>
      </dgm:t>
    </dgm:pt>
    <dgm:pt modelId="{8451748F-ED14-49CC-A222-961504785001}" type="parTrans" cxnId="{11912B4B-E046-42B1-8179-CE7A5176C464}">
      <dgm:prSet/>
      <dgm:spPr/>
      <dgm:t>
        <a:bodyPr/>
        <a:lstStyle/>
        <a:p>
          <a:endParaRPr lang="en-US"/>
        </a:p>
      </dgm:t>
    </dgm:pt>
    <dgm:pt modelId="{6FD3D12C-9B53-42C7-AF0A-9A17FC22E02E}" type="sibTrans" cxnId="{11912B4B-E046-42B1-8179-CE7A5176C464}">
      <dgm:prSet/>
      <dgm:spPr/>
      <dgm:t>
        <a:bodyPr/>
        <a:lstStyle/>
        <a:p>
          <a:endParaRPr lang="en-US"/>
        </a:p>
      </dgm:t>
    </dgm:pt>
    <dgm:pt modelId="{13D88555-DCB2-4EF7-925E-A159D7072A2F}">
      <dgm:prSet/>
      <dgm:spPr/>
      <dgm:t>
        <a:bodyPr/>
        <a:lstStyle/>
        <a:p>
          <a:r>
            <a:rPr lang="en-GB"/>
            <a:t>Plant something </a:t>
          </a:r>
          <a:endParaRPr lang="en-US"/>
        </a:p>
      </dgm:t>
    </dgm:pt>
    <dgm:pt modelId="{8F5802C1-94D8-41C2-8E21-027B9049262D}" type="parTrans" cxnId="{4305BCDD-FAE2-494F-8E09-D78CE53D36AC}">
      <dgm:prSet/>
      <dgm:spPr/>
      <dgm:t>
        <a:bodyPr/>
        <a:lstStyle/>
        <a:p>
          <a:endParaRPr lang="en-US"/>
        </a:p>
      </dgm:t>
    </dgm:pt>
    <dgm:pt modelId="{C844F8BB-4BD9-494F-BC9D-1AA717088C57}" type="sibTrans" cxnId="{4305BCDD-FAE2-494F-8E09-D78CE53D36AC}">
      <dgm:prSet/>
      <dgm:spPr/>
      <dgm:t>
        <a:bodyPr/>
        <a:lstStyle/>
        <a:p>
          <a:endParaRPr lang="en-US"/>
        </a:p>
      </dgm:t>
    </dgm:pt>
    <dgm:pt modelId="{135FE9DC-8218-4CE3-82D9-F7251227E0C1}">
      <dgm:prSet/>
      <dgm:spPr/>
      <dgm:t>
        <a:bodyPr/>
        <a:lstStyle/>
        <a:p>
          <a:r>
            <a:rPr lang="en-GB"/>
            <a:t>Watch birds and pay attention to nature</a:t>
          </a:r>
          <a:endParaRPr lang="en-US"/>
        </a:p>
      </dgm:t>
    </dgm:pt>
    <dgm:pt modelId="{E81EDF38-C5B4-4EC6-956C-AFFE3B510E0E}" type="parTrans" cxnId="{0C5B94D3-D069-4ACC-A41A-07E739491281}">
      <dgm:prSet/>
      <dgm:spPr/>
      <dgm:t>
        <a:bodyPr/>
        <a:lstStyle/>
        <a:p>
          <a:endParaRPr lang="en-US"/>
        </a:p>
      </dgm:t>
    </dgm:pt>
    <dgm:pt modelId="{4D167160-4FD9-4836-A083-2F1194969736}" type="sibTrans" cxnId="{0C5B94D3-D069-4ACC-A41A-07E739491281}">
      <dgm:prSet/>
      <dgm:spPr/>
      <dgm:t>
        <a:bodyPr/>
        <a:lstStyle/>
        <a:p>
          <a:endParaRPr lang="en-US"/>
        </a:p>
      </dgm:t>
    </dgm:pt>
    <dgm:pt modelId="{45F69ADA-50F6-4916-BF0C-1F2684460429}">
      <dgm:prSet/>
      <dgm:spPr/>
      <dgm:t>
        <a:bodyPr/>
        <a:lstStyle/>
        <a:p>
          <a:pPr>
            <a:defRPr b="1"/>
          </a:pPr>
          <a:r>
            <a:rPr lang="en-GB" b="1"/>
            <a:t>Plan </a:t>
          </a:r>
          <a:endParaRPr lang="en-US"/>
        </a:p>
      </dgm:t>
    </dgm:pt>
    <dgm:pt modelId="{F710A4A6-3306-491C-94A8-644B41D1217B}" type="parTrans" cxnId="{031E9C53-C4F5-40EF-8ABA-F00A96454385}">
      <dgm:prSet/>
      <dgm:spPr/>
      <dgm:t>
        <a:bodyPr/>
        <a:lstStyle/>
        <a:p>
          <a:endParaRPr lang="en-US"/>
        </a:p>
      </dgm:t>
    </dgm:pt>
    <dgm:pt modelId="{A3EF4B2B-E46A-4C34-9E25-1D791BAE1BB4}" type="sibTrans" cxnId="{031E9C53-C4F5-40EF-8ABA-F00A96454385}">
      <dgm:prSet/>
      <dgm:spPr/>
      <dgm:t>
        <a:bodyPr/>
        <a:lstStyle/>
        <a:p>
          <a:endParaRPr lang="en-US"/>
        </a:p>
      </dgm:t>
    </dgm:pt>
    <dgm:pt modelId="{C1097857-738E-4AA6-9252-2D854D2BC407}">
      <dgm:prSet/>
      <dgm:spPr/>
      <dgm:t>
        <a:bodyPr/>
        <a:lstStyle/>
        <a:p>
          <a:r>
            <a:rPr lang="en-GB"/>
            <a:t>Set a goal </a:t>
          </a:r>
          <a:endParaRPr lang="en-US"/>
        </a:p>
      </dgm:t>
    </dgm:pt>
    <dgm:pt modelId="{F1E9FC6B-2CA9-4484-9FAE-2A2E7B5EFA56}" type="parTrans" cxnId="{31DDD808-7DC2-4D09-AF82-31BE5C62632E}">
      <dgm:prSet/>
      <dgm:spPr/>
      <dgm:t>
        <a:bodyPr/>
        <a:lstStyle/>
        <a:p>
          <a:endParaRPr lang="en-US"/>
        </a:p>
      </dgm:t>
    </dgm:pt>
    <dgm:pt modelId="{1509EFB0-B492-49A6-BFD8-4E001CDD07C8}" type="sibTrans" cxnId="{31DDD808-7DC2-4D09-AF82-31BE5C62632E}">
      <dgm:prSet/>
      <dgm:spPr/>
      <dgm:t>
        <a:bodyPr/>
        <a:lstStyle/>
        <a:p>
          <a:endParaRPr lang="en-US"/>
        </a:p>
      </dgm:t>
    </dgm:pt>
    <dgm:pt modelId="{F4B6C867-38CE-42BB-8438-D82ADFE8B13B}">
      <dgm:prSet/>
      <dgm:spPr/>
      <dgm:t>
        <a:bodyPr/>
        <a:lstStyle/>
        <a:p>
          <a:r>
            <a:rPr lang="en-GB"/>
            <a:t>Make a 5 year plan </a:t>
          </a:r>
          <a:endParaRPr lang="en-US"/>
        </a:p>
      </dgm:t>
    </dgm:pt>
    <dgm:pt modelId="{4263580A-2D0A-48E8-8521-1E53E08442B8}" type="parTrans" cxnId="{FE48B4F7-0EC1-4949-BA90-6EE0F5633BFE}">
      <dgm:prSet/>
      <dgm:spPr/>
      <dgm:t>
        <a:bodyPr/>
        <a:lstStyle/>
        <a:p>
          <a:endParaRPr lang="en-US"/>
        </a:p>
      </dgm:t>
    </dgm:pt>
    <dgm:pt modelId="{26890196-8A3E-465D-9F29-59A834C5D76A}" type="sibTrans" cxnId="{FE48B4F7-0EC1-4949-BA90-6EE0F5633BFE}">
      <dgm:prSet/>
      <dgm:spPr/>
      <dgm:t>
        <a:bodyPr/>
        <a:lstStyle/>
        <a:p>
          <a:endParaRPr lang="en-US"/>
        </a:p>
      </dgm:t>
    </dgm:pt>
    <dgm:pt modelId="{3BA49933-5E7D-4751-A862-26996F8AA8C4}">
      <dgm:prSet/>
      <dgm:spPr/>
      <dgm:t>
        <a:bodyPr/>
        <a:lstStyle/>
        <a:p>
          <a:r>
            <a:rPr lang="en-GB"/>
            <a:t>Make a ‘to do’ list </a:t>
          </a:r>
          <a:endParaRPr lang="en-US"/>
        </a:p>
      </dgm:t>
    </dgm:pt>
    <dgm:pt modelId="{A9DFF108-B895-45FD-B650-6AA80F7E2693}" type="parTrans" cxnId="{C3CB10A9-5157-410D-97FE-49CA88425BA1}">
      <dgm:prSet/>
      <dgm:spPr/>
      <dgm:t>
        <a:bodyPr/>
        <a:lstStyle/>
        <a:p>
          <a:endParaRPr lang="en-US"/>
        </a:p>
      </dgm:t>
    </dgm:pt>
    <dgm:pt modelId="{267DD689-3F2C-4A71-BF89-A138DDFDF5D2}" type="sibTrans" cxnId="{C3CB10A9-5157-410D-97FE-49CA88425BA1}">
      <dgm:prSet/>
      <dgm:spPr/>
      <dgm:t>
        <a:bodyPr/>
        <a:lstStyle/>
        <a:p>
          <a:endParaRPr lang="en-US"/>
        </a:p>
      </dgm:t>
    </dgm:pt>
    <dgm:pt modelId="{A8D45ADC-9820-41BC-92EA-7ECB14D097B8}">
      <dgm:prSet/>
      <dgm:spPr/>
      <dgm:t>
        <a:bodyPr/>
        <a:lstStyle/>
        <a:p>
          <a:r>
            <a:rPr lang="en-GB"/>
            <a:t>Make a ‘bucket list’ </a:t>
          </a:r>
          <a:endParaRPr lang="en-US"/>
        </a:p>
      </dgm:t>
    </dgm:pt>
    <dgm:pt modelId="{AC6B461A-FE7C-4890-8CEE-DFFE726EEE78}" type="parTrans" cxnId="{E1A9CAA3-0E02-433F-AD18-FE438D8B2BEB}">
      <dgm:prSet/>
      <dgm:spPr/>
      <dgm:t>
        <a:bodyPr/>
        <a:lstStyle/>
        <a:p>
          <a:endParaRPr lang="en-US"/>
        </a:p>
      </dgm:t>
    </dgm:pt>
    <dgm:pt modelId="{CB9B01FA-E1F8-4F3C-AE04-137CDCFE7313}" type="sibTrans" cxnId="{E1A9CAA3-0E02-433F-AD18-FE438D8B2BEB}">
      <dgm:prSet/>
      <dgm:spPr/>
      <dgm:t>
        <a:bodyPr/>
        <a:lstStyle/>
        <a:p>
          <a:endParaRPr lang="en-US"/>
        </a:p>
      </dgm:t>
    </dgm:pt>
    <dgm:pt modelId="{7D35D372-AD22-42D4-8917-610D60B29EC0}">
      <dgm:prSet/>
      <dgm:spPr/>
      <dgm:t>
        <a:bodyPr/>
        <a:lstStyle/>
        <a:p>
          <a:r>
            <a:rPr lang="en-GB"/>
            <a:t>Make a shopping list </a:t>
          </a:r>
          <a:endParaRPr lang="en-US"/>
        </a:p>
      </dgm:t>
    </dgm:pt>
    <dgm:pt modelId="{128A1E51-A388-4C25-A299-EB0690C2D367}" type="parTrans" cxnId="{3F5CFCC6-B45A-4329-952F-C11F54A8B6DD}">
      <dgm:prSet/>
      <dgm:spPr/>
      <dgm:t>
        <a:bodyPr/>
        <a:lstStyle/>
        <a:p>
          <a:endParaRPr lang="en-US"/>
        </a:p>
      </dgm:t>
    </dgm:pt>
    <dgm:pt modelId="{38024CF5-2DF3-4DCF-A30C-207D073C5A45}" type="sibTrans" cxnId="{3F5CFCC6-B45A-4329-952F-C11F54A8B6DD}">
      <dgm:prSet/>
      <dgm:spPr/>
      <dgm:t>
        <a:bodyPr/>
        <a:lstStyle/>
        <a:p>
          <a:endParaRPr lang="en-US"/>
        </a:p>
      </dgm:t>
    </dgm:pt>
    <dgm:pt modelId="{10DD6255-F8A0-4E9F-97FE-454B254DEEEF}">
      <dgm:prSet/>
      <dgm:spPr/>
      <dgm:t>
        <a:bodyPr/>
        <a:lstStyle/>
        <a:p>
          <a:pPr>
            <a:defRPr b="1"/>
          </a:pPr>
          <a:r>
            <a:rPr lang="en-GB" b="1"/>
            <a:t>Read </a:t>
          </a:r>
          <a:endParaRPr lang="en-US"/>
        </a:p>
      </dgm:t>
    </dgm:pt>
    <dgm:pt modelId="{F553661E-E9D8-438E-9406-E15C7BFD68CC}" type="parTrans" cxnId="{57C7CC10-5A2D-4820-A2C3-B55DD033A810}">
      <dgm:prSet/>
      <dgm:spPr/>
      <dgm:t>
        <a:bodyPr/>
        <a:lstStyle/>
        <a:p>
          <a:endParaRPr lang="en-US"/>
        </a:p>
      </dgm:t>
    </dgm:pt>
    <dgm:pt modelId="{DD8CF9FF-41DD-40C9-A571-2C7D2F3AB208}" type="sibTrans" cxnId="{57C7CC10-5A2D-4820-A2C3-B55DD033A810}">
      <dgm:prSet/>
      <dgm:spPr/>
      <dgm:t>
        <a:bodyPr/>
        <a:lstStyle/>
        <a:p>
          <a:endParaRPr lang="en-US"/>
        </a:p>
      </dgm:t>
    </dgm:pt>
    <dgm:pt modelId="{89AFCA7D-A228-44C3-A9E8-BB6E48070CC2}">
      <dgm:prSet/>
      <dgm:spPr/>
      <dgm:t>
        <a:bodyPr/>
        <a:lstStyle/>
        <a:p>
          <a:r>
            <a:rPr lang="en-GB"/>
            <a:t>Read a favourite book </a:t>
          </a:r>
          <a:endParaRPr lang="en-US"/>
        </a:p>
      </dgm:t>
    </dgm:pt>
    <dgm:pt modelId="{9686DE45-1740-46AE-8582-568755B060F6}" type="parTrans" cxnId="{FE9A427B-7ABA-4837-87A7-4CAC8F762E18}">
      <dgm:prSet/>
      <dgm:spPr/>
      <dgm:t>
        <a:bodyPr/>
        <a:lstStyle/>
        <a:p>
          <a:endParaRPr lang="en-US"/>
        </a:p>
      </dgm:t>
    </dgm:pt>
    <dgm:pt modelId="{4EBB455E-7320-4B91-88A6-B0EBE23C1921}" type="sibTrans" cxnId="{FE9A427B-7ABA-4837-87A7-4CAC8F762E18}">
      <dgm:prSet/>
      <dgm:spPr/>
      <dgm:t>
        <a:bodyPr/>
        <a:lstStyle/>
        <a:p>
          <a:endParaRPr lang="en-US"/>
        </a:p>
      </dgm:t>
    </dgm:pt>
    <dgm:pt modelId="{98CAA8C4-F04E-406D-AAD6-AB898C9C0444}">
      <dgm:prSet/>
      <dgm:spPr/>
      <dgm:t>
        <a:bodyPr/>
        <a:lstStyle/>
        <a:p>
          <a:r>
            <a:rPr lang="en-GB"/>
            <a:t>Read a new book </a:t>
          </a:r>
          <a:endParaRPr lang="en-US"/>
        </a:p>
      </dgm:t>
    </dgm:pt>
    <dgm:pt modelId="{BA31B401-4AC7-4089-9221-BD661BFFF595}" type="parTrans" cxnId="{4F8C5BBD-CC4F-4455-8276-DABD8964C359}">
      <dgm:prSet/>
      <dgm:spPr/>
      <dgm:t>
        <a:bodyPr/>
        <a:lstStyle/>
        <a:p>
          <a:endParaRPr lang="en-US"/>
        </a:p>
      </dgm:t>
    </dgm:pt>
    <dgm:pt modelId="{495A1A57-11D3-4E38-9ACE-46349331005B}" type="sibTrans" cxnId="{4F8C5BBD-CC4F-4455-8276-DABD8964C359}">
      <dgm:prSet/>
      <dgm:spPr/>
      <dgm:t>
        <a:bodyPr/>
        <a:lstStyle/>
        <a:p>
          <a:endParaRPr lang="en-US"/>
        </a:p>
      </dgm:t>
    </dgm:pt>
    <dgm:pt modelId="{5FA3F610-3FA2-45BC-93BF-56BB9BC933B5}">
      <dgm:prSet/>
      <dgm:spPr/>
      <dgm:t>
        <a:bodyPr/>
        <a:lstStyle/>
        <a:p>
          <a:r>
            <a:rPr lang="en-GB"/>
            <a:t>Read the newspaper </a:t>
          </a:r>
          <a:endParaRPr lang="en-US"/>
        </a:p>
      </dgm:t>
    </dgm:pt>
    <dgm:pt modelId="{DA3BBCD7-17DD-4BA1-9513-FBCB8E765A25}" type="parTrans" cxnId="{A469D8F9-3FC0-4F97-BEF7-E137E4BAC8D2}">
      <dgm:prSet/>
      <dgm:spPr/>
      <dgm:t>
        <a:bodyPr/>
        <a:lstStyle/>
        <a:p>
          <a:endParaRPr lang="en-US"/>
        </a:p>
      </dgm:t>
    </dgm:pt>
    <dgm:pt modelId="{42663452-4D8F-4BA3-9807-B17D4C0347A9}" type="sibTrans" cxnId="{A469D8F9-3FC0-4F97-BEF7-E137E4BAC8D2}">
      <dgm:prSet/>
      <dgm:spPr/>
      <dgm:t>
        <a:bodyPr/>
        <a:lstStyle/>
        <a:p>
          <a:endParaRPr lang="en-US"/>
        </a:p>
      </dgm:t>
    </dgm:pt>
    <dgm:pt modelId="{54DF0ECA-AB49-444B-8C8B-D333EEBB689A}">
      <dgm:prSet/>
      <dgm:spPr/>
      <dgm:t>
        <a:bodyPr/>
        <a:lstStyle/>
        <a:p>
          <a:r>
            <a:rPr lang="en-GB"/>
            <a:t>Read your favourite website </a:t>
          </a:r>
          <a:endParaRPr lang="en-US"/>
        </a:p>
      </dgm:t>
    </dgm:pt>
    <dgm:pt modelId="{44C5D10F-E205-4AD6-9C41-02817A1F3084}" type="parTrans" cxnId="{AC2D136B-FA06-4208-A292-9B79D63ABFF1}">
      <dgm:prSet/>
      <dgm:spPr/>
      <dgm:t>
        <a:bodyPr/>
        <a:lstStyle/>
        <a:p>
          <a:endParaRPr lang="en-US"/>
        </a:p>
      </dgm:t>
    </dgm:pt>
    <dgm:pt modelId="{D35BEF40-86A3-41C8-BA3A-E4D764BE0550}" type="sibTrans" cxnId="{AC2D136B-FA06-4208-A292-9B79D63ABFF1}">
      <dgm:prSet/>
      <dgm:spPr/>
      <dgm:t>
        <a:bodyPr/>
        <a:lstStyle/>
        <a:p>
          <a:endParaRPr lang="en-US"/>
        </a:p>
      </dgm:t>
    </dgm:pt>
    <dgm:pt modelId="{64E6A236-7A33-4EB2-A536-C3315AA18542}" type="pres">
      <dgm:prSet presAssocID="{67064A6E-1406-4105-B824-B320F7F07443}" presName="root" presStyleCnt="0">
        <dgm:presLayoutVars>
          <dgm:dir/>
          <dgm:resizeHandles val="exact"/>
        </dgm:presLayoutVars>
      </dgm:prSet>
      <dgm:spPr/>
    </dgm:pt>
    <dgm:pt modelId="{CD49E54A-1700-445F-81E5-710FFE11D27E}" type="pres">
      <dgm:prSet presAssocID="{B1CB3CAC-74DE-4E21-BF6C-93F741E3B7CC}" presName="compNode" presStyleCnt="0"/>
      <dgm:spPr/>
    </dgm:pt>
    <dgm:pt modelId="{7D4AF324-F490-49CB-BAE2-CCE9ADF845CE}" type="pres">
      <dgm:prSet presAssocID="{B1CB3CAC-74DE-4E21-BF6C-93F741E3B7CC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mage"/>
        </a:ext>
      </dgm:extLst>
    </dgm:pt>
    <dgm:pt modelId="{BDCB4AD7-8461-4918-94E4-6BA8A6F6841E}" type="pres">
      <dgm:prSet presAssocID="{B1CB3CAC-74DE-4E21-BF6C-93F741E3B7CC}" presName="iconSpace" presStyleCnt="0"/>
      <dgm:spPr/>
    </dgm:pt>
    <dgm:pt modelId="{5D07E246-4736-4EBD-8F1E-E5FF170D8F16}" type="pres">
      <dgm:prSet presAssocID="{B1CB3CAC-74DE-4E21-BF6C-93F741E3B7CC}" presName="parTx" presStyleLbl="revTx" presStyleIdx="0" presStyleCnt="14">
        <dgm:presLayoutVars>
          <dgm:chMax val="0"/>
          <dgm:chPref val="0"/>
        </dgm:presLayoutVars>
      </dgm:prSet>
      <dgm:spPr/>
    </dgm:pt>
    <dgm:pt modelId="{9CE1861A-DFEF-48DC-8019-054E8C592AC2}" type="pres">
      <dgm:prSet presAssocID="{B1CB3CAC-74DE-4E21-BF6C-93F741E3B7CC}" presName="txSpace" presStyleCnt="0"/>
      <dgm:spPr/>
    </dgm:pt>
    <dgm:pt modelId="{754B3F1C-D033-4CC5-BC9B-89C12A3D8D81}" type="pres">
      <dgm:prSet presAssocID="{B1CB3CAC-74DE-4E21-BF6C-93F741E3B7CC}" presName="desTx" presStyleLbl="revTx" presStyleIdx="1" presStyleCnt="14">
        <dgm:presLayoutVars/>
      </dgm:prSet>
      <dgm:spPr/>
    </dgm:pt>
    <dgm:pt modelId="{325F157B-8BF3-4F15-9C13-07C288904586}" type="pres">
      <dgm:prSet presAssocID="{E75C00C2-96BE-48C6-9EDD-D572B96DC590}" presName="sibTrans" presStyleCnt="0"/>
      <dgm:spPr/>
    </dgm:pt>
    <dgm:pt modelId="{B8070219-A91A-445F-8822-F38C7BD5D19F}" type="pres">
      <dgm:prSet presAssocID="{21BED6DD-8FA8-41E7-9149-D5468497061E}" presName="compNode" presStyleCnt="0"/>
      <dgm:spPr/>
    </dgm:pt>
    <dgm:pt modelId="{9DF224F4-A338-4F81-ABF8-7CA9756FBD19}" type="pres">
      <dgm:prSet presAssocID="{21BED6DD-8FA8-41E7-9149-D5468497061E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ductor"/>
        </a:ext>
      </dgm:extLst>
    </dgm:pt>
    <dgm:pt modelId="{70C3E1D4-68CE-4AA9-BD43-86BECC515845}" type="pres">
      <dgm:prSet presAssocID="{21BED6DD-8FA8-41E7-9149-D5468497061E}" presName="iconSpace" presStyleCnt="0"/>
      <dgm:spPr/>
    </dgm:pt>
    <dgm:pt modelId="{0E28BD63-4105-445F-B029-93ECCD132715}" type="pres">
      <dgm:prSet presAssocID="{21BED6DD-8FA8-41E7-9149-D5468497061E}" presName="parTx" presStyleLbl="revTx" presStyleIdx="2" presStyleCnt="14">
        <dgm:presLayoutVars>
          <dgm:chMax val="0"/>
          <dgm:chPref val="0"/>
        </dgm:presLayoutVars>
      </dgm:prSet>
      <dgm:spPr/>
    </dgm:pt>
    <dgm:pt modelId="{9FCDFFB7-6898-4DA2-A868-2B992BA24C6C}" type="pres">
      <dgm:prSet presAssocID="{21BED6DD-8FA8-41E7-9149-D5468497061E}" presName="txSpace" presStyleCnt="0"/>
      <dgm:spPr/>
    </dgm:pt>
    <dgm:pt modelId="{95E92143-657C-4FF4-9802-B75D64C6E41D}" type="pres">
      <dgm:prSet presAssocID="{21BED6DD-8FA8-41E7-9149-D5468497061E}" presName="desTx" presStyleLbl="revTx" presStyleIdx="3" presStyleCnt="14">
        <dgm:presLayoutVars/>
      </dgm:prSet>
      <dgm:spPr/>
    </dgm:pt>
    <dgm:pt modelId="{875AE3DF-8FF1-402B-828B-015EF5434E5A}" type="pres">
      <dgm:prSet presAssocID="{0BBC6C9C-1FD2-4869-90FC-FCCC1A8246DF}" presName="sibTrans" presStyleCnt="0"/>
      <dgm:spPr/>
    </dgm:pt>
    <dgm:pt modelId="{8F0A7551-DA3B-4A25-8F94-D142133DCD06}" type="pres">
      <dgm:prSet presAssocID="{A97BD8C6-3A46-4A82-BDEC-E7620092606E}" presName="compNode" presStyleCnt="0"/>
      <dgm:spPr/>
    </dgm:pt>
    <dgm:pt modelId="{830054C6-F0A8-4335-A87F-66D28E10F8F2}" type="pres">
      <dgm:prSet presAssocID="{A97BD8C6-3A46-4A82-BDEC-E7620092606E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6CBAEB5-7B30-4304-A46D-27996D3E31BE}" type="pres">
      <dgm:prSet presAssocID="{A97BD8C6-3A46-4A82-BDEC-E7620092606E}" presName="iconSpace" presStyleCnt="0"/>
      <dgm:spPr/>
    </dgm:pt>
    <dgm:pt modelId="{20257E94-1CC7-4D88-B256-DB5B3883ECBF}" type="pres">
      <dgm:prSet presAssocID="{A97BD8C6-3A46-4A82-BDEC-E7620092606E}" presName="parTx" presStyleLbl="revTx" presStyleIdx="4" presStyleCnt="14">
        <dgm:presLayoutVars>
          <dgm:chMax val="0"/>
          <dgm:chPref val="0"/>
        </dgm:presLayoutVars>
      </dgm:prSet>
      <dgm:spPr/>
    </dgm:pt>
    <dgm:pt modelId="{3D7EB9E6-17CC-4FDD-8304-95ABCCF9C0E7}" type="pres">
      <dgm:prSet presAssocID="{A97BD8C6-3A46-4A82-BDEC-E7620092606E}" presName="txSpace" presStyleCnt="0"/>
      <dgm:spPr/>
    </dgm:pt>
    <dgm:pt modelId="{ECAADCC6-BB29-45F2-8076-3400D87292BB}" type="pres">
      <dgm:prSet presAssocID="{A97BD8C6-3A46-4A82-BDEC-E7620092606E}" presName="desTx" presStyleLbl="revTx" presStyleIdx="5" presStyleCnt="14">
        <dgm:presLayoutVars/>
      </dgm:prSet>
      <dgm:spPr/>
    </dgm:pt>
    <dgm:pt modelId="{80128D70-1ADF-4DC0-92B1-9B780360388C}" type="pres">
      <dgm:prSet presAssocID="{C85F1DD1-32D0-457F-8DC6-173576CBB334}" presName="sibTrans" presStyleCnt="0"/>
      <dgm:spPr/>
    </dgm:pt>
    <dgm:pt modelId="{3737FFA0-ECBD-43E7-B6FC-417AD2A0DA35}" type="pres">
      <dgm:prSet presAssocID="{9E85EDBB-AD80-4AC7-A2E4-1566D1807F9A}" presName="compNode" presStyleCnt="0"/>
      <dgm:spPr/>
    </dgm:pt>
    <dgm:pt modelId="{DE682412-F0EB-4C0A-BC99-B3907C4DF333}" type="pres">
      <dgm:prSet presAssocID="{9E85EDBB-AD80-4AC7-A2E4-1566D1807F9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48678057-8F78-45B9-B87E-7BE81B3B340F}" type="pres">
      <dgm:prSet presAssocID="{9E85EDBB-AD80-4AC7-A2E4-1566D1807F9A}" presName="iconSpace" presStyleCnt="0"/>
      <dgm:spPr/>
    </dgm:pt>
    <dgm:pt modelId="{5D157CAE-1996-4C9D-BA72-25942323F543}" type="pres">
      <dgm:prSet presAssocID="{9E85EDBB-AD80-4AC7-A2E4-1566D1807F9A}" presName="parTx" presStyleLbl="revTx" presStyleIdx="6" presStyleCnt="14">
        <dgm:presLayoutVars>
          <dgm:chMax val="0"/>
          <dgm:chPref val="0"/>
        </dgm:presLayoutVars>
      </dgm:prSet>
      <dgm:spPr/>
    </dgm:pt>
    <dgm:pt modelId="{30011A26-288A-4502-ACD0-322180CE9A07}" type="pres">
      <dgm:prSet presAssocID="{9E85EDBB-AD80-4AC7-A2E4-1566D1807F9A}" presName="txSpace" presStyleCnt="0"/>
      <dgm:spPr/>
    </dgm:pt>
    <dgm:pt modelId="{5FD9E044-8B41-4256-AE50-21BA02BC2522}" type="pres">
      <dgm:prSet presAssocID="{9E85EDBB-AD80-4AC7-A2E4-1566D1807F9A}" presName="desTx" presStyleLbl="revTx" presStyleIdx="7" presStyleCnt="14">
        <dgm:presLayoutVars/>
      </dgm:prSet>
      <dgm:spPr/>
    </dgm:pt>
    <dgm:pt modelId="{F4244BC4-5693-426C-BF91-3A756F41F5E2}" type="pres">
      <dgm:prSet presAssocID="{5EEDA941-E13F-4915-BC3A-8385922D0491}" presName="sibTrans" presStyleCnt="0"/>
      <dgm:spPr/>
    </dgm:pt>
    <dgm:pt modelId="{A7A96FCB-44FA-4583-870A-92F034B7972F}" type="pres">
      <dgm:prSet presAssocID="{69650B67-8B12-47C3-B1D7-251549CA5AB7}" presName="compNode" presStyleCnt="0"/>
      <dgm:spPr/>
    </dgm:pt>
    <dgm:pt modelId="{AB5A7B02-70A3-4941-AB24-284346D61BB2}" type="pres">
      <dgm:prSet presAssocID="{69650B67-8B12-47C3-B1D7-251549CA5AB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05EB515-FA80-4B3B-87D1-AB0557508A08}" type="pres">
      <dgm:prSet presAssocID="{69650B67-8B12-47C3-B1D7-251549CA5AB7}" presName="iconSpace" presStyleCnt="0"/>
      <dgm:spPr/>
    </dgm:pt>
    <dgm:pt modelId="{FC3229AC-0B52-495C-8B12-0AD653E5A4E5}" type="pres">
      <dgm:prSet presAssocID="{69650B67-8B12-47C3-B1D7-251549CA5AB7}" presName="parTx" presStyleLbl="revTx" presStyleIdx="8" presStyleCnt="14">
        <dgm:presLayoutVars>
          <dgm:chMax val="0"/>
          <dgm:chPref val="0"/>
        </dgm:presLayoutVars>
      </dgm:prSet>
      <dgm:spPr/>
    </dgm:pt>
    <dgm:pt modelId="{C5CBC912-4D77-4B83-9B63-6AA4F554F152}" type="pres">
      <dgm:prSet presAssocID="{69650B67-8B12-47C3-B1D7-251549CA5AB7}" presName="txSpace" presStyleCnt="0"/>
      <dgm:spPr/>
    </dgm:pt>
    <dgm:pt modelId="{BFDE70E0-AD8E-4EA8-9690-216354345E9E}" type="pres">
      <dgm:prSet presAssocID="{69650B67-8B12-47C3-B1D7-251549CA5AB7}" presName="desTx" presStyleLbl="revTx" presStyleIdx="9" presStyleCnt="14">
        <dgm:presLayoutVars/>
      </dgm:prSet>
      <dgm:spPr/>
    </dgm:pt>
    <dgm:pt modelId="{ED6A73CC-4761-4ADE-80E3-C28D9C96183A}" type="pres">
      <dgm:prSet presAssocID="{1AABE267-433E-4727-AE2E-B93952B55EA8}" presName="sibTrans" presStyleCnt="0"/>
      <dgm:spPr/>
    </dgm:pt>
    <dgm:pt modelId="{9ACAA9FC-5CC9-4872-AD28-7C2E4C6D06DB}" type="pres">
      <dgm:prSet presAssocID="{45F69ADA-50F6-4916-BF0C-1F2684460429}" presName="compNode" presStyleCnt="0"/>
      <dgm:spPr/>
    </dgm:pt>
    <dgm:pt modelId="{4CC7AFCD-3814-42AA-9198-7ACDF9F85CEE}" type="pres">
      <dgm:prSet presAssocID="{45F69ADA-50F6-4916-BF0C-1F2684460429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77551B2C-CD28-454B-B718-B4102AFFDA04}" type="pres">
      <dgm:prSet presAssocID="{45F69ADA-50F6-4916-BF0C-1F2684460429}" presName="iconSpace" presStyleCnt="0"/>
      <dgm:spPr/>
    </dgm:pt>
    <dgm:pt modelId="{AF1FE62A-1AC4-4A76-AF7A-0DFFA89BFD90}" type="pres">
      <dgm:prSet presAssocID="{45F69ADA-50F6-4916-BF0C-1F2684460429}" presName="parTx" presStyleLbl="revTx" presStyleIdx="10" presStyleCnt="14">
        <dgm:presLayoutVars>
          <dgm:chMax val="0"/>
          <dgm:chPref val="0"/>
        </dgm:presLayoutVars>
      </dgm:prSet>
      <dgm:spPr/>
    </dgm:pt>
    <dgm:pt modelId="{046B7769-47FF-4E8E-9C9A-AADF299F9C29}" type="pres">
      <dgm:prSet presAssocID="{45F69ADA-50F6-4916-BF0C-1F2684460429}" presName="txSpace" presStyleCnt="0"/>
      <dgm:spPr/>
    </dgm:pt>
    <dgm:pt modelId="{111CD42A-A544-488A-915B-7FE9F05D34B3}" type="pres">
      <dgm:prSet presAssocID="{45F69ADA-50F6-4916-BF0C-1F2684460429}" presName="desTx" presStyleLbl="revTx" presStyleIdx="11" presStyleCnt="14">
        <dgm:presLayoutVars/>
      </dgm:prSet>
      <dgm:spPr/>
    </dgm:pt>
    <dgm:pt modelId="{64A74098-41B3-43EB-91B0-3904448846FB}" type="pres">
      <dgm:prSet presAssocID="{A3EF4B2B-E46A-4C34-9E25-1D791BAE1BB4}" presName="sibTrans" presStyleCnt="0"/>
      <dgm:spPr/>
    </dgm:pt>
    <dgm:pt modelId="{1049B1A9-A42C-4E39-88FB-73F4623046B1}" type="pres">
      <dgm:prSet presAssocID="{10DD6255-F8A0-4E9F-97FE-454B254DEEEF}" presName="compNode" presStyleCnt="0"/>
      <dgm:spPr/>
    </dgm:pt>
    <dgm:pt modelId="{DFB02AD0-8A51-4E49-8DC5-312E1DB1A02D}" type="pres">
      <dgm:prSet presAssocID="{10DD6255-F8A0-4E9F-97FE-454B254DEEE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FEB9453E-A122-4A42-A697-798274C74138}" type="pres">
      <dgm:prSet presAssocID="{10DD6255-F8A0-4E9F-97FE-454B254DEEEF}" presName="iconSpace" presStyleCnt="0"/>
      <dgm:spPr/>
    </dgm:pt>
    <dgm:pt modelId="{6F65FC50-AE0F-4EF3-8507-2EB6FB658C0C}" type="pres">
      <dgm:prSet presAssocID="{10DD6255-F8A0-4E9F-97FE-454B254DEEEF}" presName="parTx" presStyleLbl="revTx" presStyleIdx="12" presStyleCnt="14">
        <dgm:presLayoutVars>
          <dgm:chMax val="0"/>
          <dgm:chPref val="0"/>
        </dgm:presLayoutVars>
      </dgm:prSet>
      <dgm:spPr/>
    </dgm:pt>
    <dgm:pt modelId="{E10F449D-D6F2-4DF4-A104-03F0DA0F3F30}" type="pres">
      <dgm:prSet presAssocID="{10DD6255-F8A0-4E9F-97FE-454B254DEEEF}" presName="txSpace" presStyleCnt="0"/>
      <dgm:spPr/>
    </dgm:pt>
    <dgm:pt modelId="{7ACDFD45-3F44-482D-BE02-2C3F437264FB}" type="pres">
      <dgm:prSet presAssocID="{10DD6255-F8A0-4E9F-97FE-454B254DEEEF}" presName="desTx" presStyleLbl="revTx" presStyleIdx="13" presStyleCnt="14">
        <dgm:presLayoutVars/>
      </dgm:prSet>
      <dgm:spPr/>
    </dgm:pt>
  </dgm:ptLst>
  <dgm:cxnLst>
    <dgm:cxn modelId="{E9F57F00-6498-4D1F-BC93-8DEBFF2CE072}" srcId="{21BED6DD-8FA8-41E7-9149-D5468497061E}" destId="{85A359C3-67AE-4498-92F7-C4D84248E7B1}" srcOrd="1" destOrd="0" parTransId="{C94D31A4-3E7B-46BC-88DF-92CF28EF0364}" sibTransId="{17E5A75F-00C2-4091-BD96-83F8E4438A9A}"/>
    <dgm:cxn modelId="{B4295E07-1186-4037-81C2-4B616330F5A7}" type="presOf" srcId="{9E85EDBB-AD80-4AC7-A2E4-1566D1807F9A}" destId="{5D157CAE-1996-4C9D-BA72-25942323F543}" srcOrd="0" destOrd="0" presId="urn:microsoft.com/office/officeart/2018/5/layout/CenteredIconLabelDescriptionList"/>
    <dgm:cxn modelId="{31DDD808-7DC2-4D09-AF82-31BE5C62632E}" srcId="{45F69ADA-50F6-4916-BF0C-1F2684460429}" destId="{C1097857-738E-4AA6-9252-2D854D2BC407}" srcOrd="0" destOrd="0" parTransId="{F1E9FC6B-2CA9-4484-9FAE-2A2E7B5EFA56}" sibTransId="{1509EFB0-B492-49A6-BFD8-4E001CDD07C8}"/>
    <dgm:cxn modelId="{F576230A-F45E-42CE-A537-EDE12FF49481}" type="presOf" srcId="{8CEE681C-0B5D-4A32-A852-F9DFD52875B4}" destId="{754B3F1C-D033-4CC5-BC9B-89C12A3D8D81}" srcOrd="0" destOrd="4" presId="urn:microsoft.com/office/officeart/2018/5/layout/CenteredIconLabelDescriptionList"/>
    <dgm:cxn modelId="{8B8FD80F-554D-4F59-9C3D-C62B3E94BEE1}" srcId="{21BED6DD-8FA8-41E7-9149-D5468497061E}" destId="{1B44CD5C-5AB1-4491-BDE3-40095A37394D}" srcOrd="0" destOrd="0" parTransId="{3AD5D2A9-C133-4C76-9E19-367F8FE1A07C}" sibTransId="{3FC731B3-4514-4191-957F-CCD9B6302836}"/>
    <dgm:cxn modelId="{854B1110-7E70-4BC8-9888-929B5B128206}" type="presOf" srcId="{A8D45ADC-9820-41BC-92EA-7ECB14D097B8}" destId="{111CD42A-A544-488A-915B-7FE9F05D34B3}" srcOrd="0" destOrd="3" presId="urn:microsoft.com/office/officeart/2018/5/layout/CenteredIconLabelDescriptionList"/>
    <dgm:cxn modelId="{57C7CC10-5A2D-4820-A2C3-B55DD033A810}" srcId="{67064A6E-1406-4105-B824-B320F7F07443}" destId="{10DD6255-F8A0-4E9F-97FE-454B254DEEEF}" srcOrd="6" destOrd="0" parTransId="{F553661E-E9D8-438E-9406-E15C7BFD68CC}" sibTransId="{DD8CF9FF-41DD-40C9-A571-2C7D2F3AB208}"/>
    <dgm:cxn modelId="{4D98ED14-2659-43B9-BB2A-CD476D933841}" type="presOf" srcId="{3CFBBD74-673F-4464-9424-8708FFA45B4B}" destId="{754B3F1C-D033-4CC5-BC9B-89C12A3D8D81}" srcOrd="0" destOrd="2" presId="urn:microsoft.com/office/officeart/2018/5/layout/CenteredIconLabelDescriptionList"/>
    <dgm:cxn modelId="{BD394319-9614-4EB3-8131-E1024A929AEA}" type="presOf" srcId="{68A0D70D-DCD5-49C3-8A84-EECFB2E0FB25}" destId="{754B3F1C-D033-4CC5-BC9B-89C12A3D8D81}" srcOrd="0" destOrd="3" presId="urn:microsoft.com/office/officeart/2018/5/layout/CenteredIconLabelDescriptionList"/>
    <dgm:cxn modelId="{3A86BF1D-D7CF-403F-BE66-E60B5B2B6C6C}" srcId="{A97BD8C6-3A46-4A82-BDEC-E7620092606E}" destId="{39667DB8-57DE-4011-9D17-145DA6A427B8}" srcOrd="2" destOrd="0" parTransId="{6C2F1422-EA81-4213-883B-D44826A35DD6}" sibTransId="{908F740C-1914-4670-BCDB-F75AB6BA9242}"/>
    <dgm:cxn modelId="{73DB7D2E-2544-404D-98AC-6FCBA275037A}" srcId="{67064A6E-1406-4105-B824-B320F7F07443}" destId="{9E85EDBB-AD80-4AC7-A2E4-1566D1807F9A}" srcOrd="3" destOrd="0" parTransId="{C57380AB-A37D-4753-A7BC-0067DF2D61B6}" sibTransId="{5EEDA941-E13F-4915-BC3A-8385922D0491}"/>
    <dgm:cxn modelId="{ED09962F-7AFD-442D-A760-7D8D2275F170}" srcId="{21BED6DD-8FA8-41E7-9149-D5468497061E}" destId="{240D69DB-59D8-47C5-ACFF-C872B687BF67}" srcOrd="4" destOrd="0" parTransId="{C5C3CF7F-D574-4E09-8E32-92A456F55D51}" sibTransId="{4D28A2CE-EF06-42D1-9630-8EFD74468DD1}"/>
    <dgm:cxn modelId="{7FC5DE34-8DE1-4BF5-A4B2-BD8F058768E2}" srcId="{B1CB3CAC-74DE-4E21-BF6C-93F741E3B7CC}" destId="{3CFBBD74-673F-4464-9424-8708FFA45B4B}" srcOrd="2" destOrd="0" parTransId="{66E29339-0C1F-4B0C-8DBC-018D560D5772}" sibTransId="{F8C106AF-0C7E-4EA3-BA12-E11E2D782618}"/>
    <dgm:cxn modelId="{3B53003A-FD1B-4582-8A2B-B8C34343B093}" type="presOf" srcId="{85A359C3-67AE-4498-92F7-C4D84248E7B1}" destId="{95E92143-657C-4FF4-9802-B75D64C6E41D}" srcOrd="0" destOrd="1" presId="urn:microsoft.com/office/officeart/2018/5/layout/CenteredIconLabelDescriptionList"/>
    <dgm:cxn modelId="{FFED5C3D-14F5-4D2D-AB0B-384CE2D134F5}" srcId="{A97BD8C6-3A46-4A82-BDEC-E7620092606E}" destId="{851B1EDE-0226-4B6D-9DEC-73B471841EE3}" srcOrd="0" destOrd="0" parTransId="{C2E3AE35-736C-41B7-AF74-F5AC810E1C9E}" sibTransId="{CE46DC08-2804-4B27-A656-6708DC72E2A2}"/>
    <dgm:cxn modelId="{9669DE60-6397-4FB6-974E-FE6108416C0E}" type="presOf" srcId="{39667DB8-57DE-4011-9D17-145DA6A427B8}" destId="{ECAADCC6-BB29-45F2-8076-3400D87292BB}" srcOrd="0" destOrd="2" presId="urn:microsoft.com/office/officeart/2018/5/layout/CenteredIconLabelDescriptionList"/>
    <dgm:cxn modelId="{15A3E066-7B6B-4BAD-BD3E-A1FCA3AD5519}" srcId="{B1CB3CAC-74DE-4E21-BF6C-93F741E3B7CC}" destId="{466FBC16-ADC3-45B6-A83F-D245387A98C6}" srcOrd="0" destOrd="0" parTransId="{64F8363A-3989-4351-A065-BA9F355F99F1}" sibTransId="{27CF3F28-944A-481F-95CB-5ECD3E52CDF0}"/>
    <dgm:cxn modelId="{76CBBC67-AA78-4128-A254-C8E011CC7B5E}" srcId="{B1CB3CAC-74DE-4E21-BF6C-93F741E3B7CC}" destId="{68A0D70D-DCD5-49C3-8A84-EECFB2E0FB25}" srcOrd="3" destOrd="0" parTransId="{668128A7-6547-4E28-A3B7-E659CBF1FBF5}" sibTransId="{6DA02DB2-6F9D-4521-971F-B56787F163B4}"/>
    <dgm:cxn modelId="{9CCAB348-A6E3-476E-B06F-0ECA163248DE}" type="presOf" srcId="{CD98CA62-53EA-4C73-A698-3997E164958B}" destId="{ECAADCC6-BB29-45F2-8076-3400D87292BB}" srcOrd="0" destOrd="1" presId="urn:microsoft.com/office/officeart/2018/5/layout/CenteredIconLabelDescriptionList"/>
    <dgm:cxn modelId="{777B3F69-8C7D-4EDA-9A94-929B0D9C5D51}" type="presOf" srcId="{10DD6255-F8A0-4E9F-97FE-454B254DEEEF}" destId="{6F65FC50-AE0F-4EF3-8507-2EB6FB658C0C}" srcOrd="0" destOrd="0" presId="urn:microsoft.com/office/officeart/2018/5/layout/CenteredIconLabelDescriptionList"/>
    <dgm:cxn modelId="{AC2D136B-FA06-4208-A292-9B79D63ABFF1}" srcId="{10DD6255-F8A0-4E9F-97FE-454B254DEEEF}" destId="{54DF0ECA-AB49-444B-8C8B-D333EEBB689A}" srcOrd="3" destOrd="0" parTransId="{44C5D10F-E205-4AD6-9C41-02817A1F3084}" sibTransId="{D35BEF40-86A3-41C8-BA3A-E4D764BE0550}"/>
    <dgm:cxn modelId="{11912B4B-E046-42B1-8179-CE7A5176C464}" srcId="{69650B67-8B12-47C3-B1D7-251549CA5AB7}" destId="{7ED41F59-653A-46B0-9B3A-AFA60F06887B}" srcOrd="0" destOrd="0" parTransId="{8451748F-ED14-49CC-A222-961504785001}" sibTransId="{6FD3D12C-9B53-42C7-AF0A-9A17FC22E02E}"/>
    <dgm:cxn modelId="{D07A614D-627A-4673-B0C9-C18A56A755BF}" srcId="{A97BD8C6-3A46-4A82-BDEC-E7620092606E}" destId="{CD98CA62-53EA-4C73-A698-3997E164958B}" srcOrd="1" destOrd="0" parTransId="{7A2D45AA-1B72-42DF-A56B-A182BF2068FE}" sibTransId="{953A89A3-CF29-41D6-9AD5-56E3CCD13B37}"/>
    <dgm:cxn modelId="{6FD4D24E-DBF6-472C-9594-50B93E6DF771}" type="presOf" srcId="{D782AC80-7D4A-469D-B87F-75206453CCB1}" destId="{95E92143-657C-4FF4-9802-B75D64C6E41D}" srcOrd="0" destOrd="2" presId="urn:microsoft.com/office/officeart/2018/5/layout/CenteredIconLabelDescriptionList"/>
    <dgm:cxn modelId="{D1AE574F-F505-4E1A-A400-A4B6CB303456}" type="presOf" srcId="{54DF0ECA-AB49-444B-8C8B-D333EEBB689A}" destId="{7ACDFD45-3F44-482D-BE02-2C3F437264FB}" srcOrd="0" destOrd="3" presId="urn:microsoft.com/office/officeart/2018/5/layout/CenteredIconLabelDescriptionList"/>
    <dgm:cxn modelId="{47D90E70-7E74-47CC-8D63-7749D76148F4}" type="presOf" srcId="{1B44CD5C-5AB1-4491-BDE3-40095A37394D}" destId="{95E92143-657C-4FF4-9802-B75D64C6E41D}" srcOrd="0" destOrd="0" presId="urn:microsoft.com/office/officeart/2018/5/layout/CenteredIconLabelDescriptionList"/>
    <dgm:cxn modelId="{9C20F071-38E9-42B0-813E-5A5121F4620F}" type="presOf" srcId="{135FE9DC-8218-4CE3-82D9-F7251227E0C1}" destId="{BFDE70E0-AD8E-4EA8-9690-216354345E9E}" srcOrd="0" destOrd="2" presId="urn:microsoft.com/office/officeart/2018/5/layout/CenteredIconLabelDescriptionList"/>
    <dgm:cxn modelId="{FDAB0972-A252-4F9F-99BF-B7BE06984BDF}" srcId="{67064A6E-1406-4105-B824-B320F7F07443}" destId="{B1CB3CAC-74DE-4E21-BF6C-93F741E3B7CC}" srcOrd="0" destOrd="0" parTransId="{6D71CCD6-90AE-4CDE-ACB6-DD5F5EFD3761}" sibTransId="{E75C00C2-96BE-48C6-9EDD-D572B96DC590}"/>
    <dgm:cxn modelId="{27301152-756D-485F-8272-D7F0E9F2DD65}" srcId="{9E85EDBB-AD80-4AC7-A2E4-1566D1807F9A}" destId="{FD480068-4DB1-43F8-BA16-626EA5042619}" srcOrd="2" destOrd="0" parTransId="{5CB9C8B2-3BC1-429D-91E8-6234C1DFDD3B}" sibTransId="{F004E2E2-FDD9-4E28-B8E4-8FC574463ABF}"/>
    <dgm:cxn modelId="{17432E72-27D2-4167-96F3-2AA022DC35C3}" srcId="{B1CB3CAC-74DE-4E21-BF6C-93F741E3B7CC}" destId="{8CEE681C-0B5D-4A32-A852-F9DFD52875B4}" srcOrd="4" destOrd="0" parTransId="{972ADE51-7466-4CB5-AAD6-AC01061622B1}" sibTransId="{7CD9998F-E590-4EE2-9D2A-F061A8B18016}"/>
    <dgm:cxn modelId="{031E9C53-C4F5-40EF-8ABA-F00A96454385}" srcId="{67064A6E-1406-4105-B824-B320F7F07443}" destId="{45F69ADA-50F6-4916-BF0C-1F2684460429}" srcOrd="5" destOrd="0" parTransId="{F710A4A6-3306-491C-94A8-644B41D1217B}" sibTransId="{A3EF4B2B-E46A-4C34-9E25-1D791BAE1BB4}"/>
    <dgm:cxn modelId="{027CFF53-23E0-4A5C-87F5-62A63287208A}" type="presOf" srcId="{3BA49933-5E7D-4751-A862-26996F8AA8C4}" destId="{111CD42A-A544-488A-915B-7FE9F05D34B3}" srcOrd="0" destOrd="2" presId="urn:microsoft.com/office/officeart/2018/5/layout/CenteredIconLabelDescriptionList"/>
    <dgm:cxn modelId="{375BAB55-C6E3-4DBB-81C2-285BF712F7B3}" type="presOf" srcId="{69650B67-8B12-47C3-B1D7-251549CA5AB7}" destId="{FC3229AC-0B52-495C-8B12-0AD653E5A4E5}" srcOrd="0" destOrd="0" presId="urn:microsoft.com/office/officeart/2018/5/layout/CenteredIconLabelDescriptionList"/>
    <dgm:cxn modelId="{026F8C56-3786-4A3C-989D-859283730BFF}" type="presOf" srcId="{FD480068-4DB1-43F8-BA16-626EA5042619}" destId="{5FD9E044-8B41-4256-AE50-21BA02BC2522}" srcOrd="0" destOrd="2" presId="urn:microsoft.com/office/officeart/2018/5/layout/CenteredIconLabelDescriptionList"/>
    <dgm:cxn modelId="{1A469E57-00CB-4227-9805-39FF4501A594}" type="presOf" srcId="{3BE4B0B6-21AE-4194-A7C2-8CC9A8DA158C}" destId="{754B3F1C-D033-4CC5-BC9B-89C12A3D8D81}" srcOrd="0" destOrd="1" presId="urn:microsoft.com/office/officeart/2018/5/layout/CenteredIconLabelDescriptionList"/>
    <dgm:cxn modelId="{A1ABBA79-6482-4D39-8443-C72F28214FD8}" type="presOf" srcId="{6B769435-9E0C-4E9E-9656-BF767F3047AA}" destId="{ECAADCC6-BB29-45F2-8076-3400D87292BB}" srcOrd="0" destOrd="3" presId="urn:microsoft.com/office/officeart/2018/5/layout/CenteredIconLabelDescriptionList"/>
    <dgm:cxn modelId="{8344FF7A-38C3-4472-B563-827117E953C5}" type="presOf" srcId="{7D35D372-AD22-42D4-8917-610D60B29EC0}" destId="{111CD42A-A544-488A-915B-7FE9F05D34B3}" srcOrd="0" destOrd="4" presId="urn:microsoft.com/office/officeart/2018/5/layout/CenteredIconLabelDescriptionList"/>
    <dgm:cxn modelId="{FE9A427B-7ABA-4837-87A7-4CAC8F762E18}" srcId="{10DD6255-F8A0-4E9F-97FE-454B254DEEEF}" destId="{89AFCA7D-A228-44C3-A9E8-BB6E48070CC2}" srcOrd="0" destOrd="0" parTransId="{9686DE45-1740-46AE-8582-568755B060F6}" sibTransId="{4EBB455E-7320-4B91-88A6-B0EBE23C1921}"/>
    <dgm:cxn modelId="{363B9F7C-9B47-49AF-A8DF-FE53073032B9}" srcId="{67064A6E-1406-4105-B824-B320F7F07443}" destId="{69650B67-8B12-47C3-B1D7-251549CA5AB7}" srcOrd="4" destOrd="0" parTransId="{0DF49C7C-5781-433C-BF1C-1258ACE4CFCE}" sibTransId="{1AABE267-433E-4727-AE2E-B93952B55EA8}"/>
    <dgm:cxn modelId="{AE3BE67C-DDF0-4574-8ABF-B28594D65DA6}" type="presOf" srcId="{67064A6E-1406-4105-B824-B320F7F07443}" destId="{64E6A236-7A33-4EB2-A536-C3315AA18542}" srcOrd="0" destOrd="0" presId="urn:microsoft.com/office/officeart/2018/5/layout/CenteredIconLabelDescriptionList"/>
    <dgm:cxn modelId="{5C46BA86-B002-4DAA-853B-E47D00ABFDFE}" srcId="{21BED6DD-8FA8-41E7-9149-D5468497061E}" destId="{E34D01F8-D390-4955-B477-C68DBDF479F5}" srcOrd="3" destOrd="0" parTransId="{761332C0-4F68-4D3D-BF96-CEE7FCD5CE5C}" sibTransId="{E4E20C05-391A-4FF7-B092-AA4ABF5E8D0E}"/>
    <dgm:cxn modelId="{2D89C787-4CAB-42B9-B893-CEDC92CF5497}" type="presOf" srcId="{466FBC16-ADC3-45B6-A83F-D245387A98C6}" destId="{754B3F1C-D033-4CC5-BC9B-89C12A3D8D81}" srcOrd="0" destOrd="0" presId="urn:microsoft.com/office/officeart/2018/5/layout/CenteredIconLabelDescriptionList"/>
    <dgm:cxn modelId="{BD9A268B-7E10-4BA1-A0B0-98B0E5BCD053}" srcId="{9E85EDBB-AD80-4AC7-A2E4-1566D1807F9A}" destId="{60D6E146-4F53-43C4-9CDC-4E50482EE663}" srcOrd="1" destOrd="0" parTransId="{873A221F-34C8-4884-923F-94CADF7F19D6}" sibTransId="{F550B03A-73F3-4643-924B-02F946E4BCB5}"/>
    <dgm:cxn modelId="{C48B5A8E-8861-4B36-9728-436B563FD708}" type="presOf" srcId="{21BED6DD-8FA8-41E7-9149-D5468497061E}" destId="{0E28BD63-4105-445F-B029-93ECCD132715}" srcOrd="0" destOrd="0" presId="urn:microsoft.com/office/officeart/2018/5/layout/CenteredIconLabelDescriptionList"/>
    <dgm:cxn modelId="{9F15D893-F364-4EC0-A166-D9ECA0C019C5}" type="presOf" srcId="{240D69DB-59D8-47C5-ACFF-C872B687BF67}" destId="{95E92143-657C-4FF4-9802-B75D64C6E41D}" srcOrd="0" destOrd="4" presId="urn:microsoft.com/office/officeart/2018/5/layout/CenteredIconLabelDescriptionList"/>
    <dgm:cxn modelId="{D0077294-747F-49BB-AC01-59D2032A2D4C}" type="presOf" srcId="{690AEF51-A52D-4402-A0BB-9E031C633FAB}" destId="{754B3F1C-D033-4CC5-BC9B-89C12A3D8D81}" srcOrd="0" destOrd="5" presId="urn:microsoft.com/office/officeart/2018/5/layout/CenteredIconLabelDescriptionList"/>
    <dgm:cxn modelId="{C4733F96-8259-4A64-941D-A4E499236F86}" type="presOf" srcId="{F4B6C867-38CE-42BB-8438-D82ADFE8B13B}" destId="{111CD42A-A544-488A-915B-7FE9F05D34B3}" srcOrd="0" destOrd="1" presId="urn:microsoft.com/office/officeart/2018/5/layout/CenteredIconLabelDescriptionList"/>
    <dgm:cxn modelId="{DCAA6097-B897-432F-9C99-20AEC873BCEB}" srcId="{9E85EDBB-AD80-4AC7-A2E4-1566D1807F9A}" destId="{2CE299F0-E20B-44CD-8CDC-1A034518AC1F}" srcOrd="0" destOrd="0" parTransId="{123F6266-7B0F-48B6-97B1-758DC9B64837}" sibTransId="{27200AF2-2BDC-451D-A0B4-1A113E4D2487}"/>
    <dgm:cxn modelId="{7B73769F-4429-4E18-AEAB-D63C960A6FE4}" type="presOf" srcId="{3E2BF478-E523-4C14-899E-708EB09474DF}" destId="{95E92143-657C-4FF4-9802-B75D64C6E41D}" srcOrd="0" destOrd="5" presId="urn:microsoft.com/office/officeart/2018/5/layout/CenteredIconLabelDescriptionList"/>
    <dgm:cxn modelId="{E1A9CAA3-0E02-433F-AD18-FE438D8B2BEB}" srcId="{45F69ADA-50F6-4916-BF0C-1F2684460429}" destId="{A8D45ADC-9820-41BC-92EA-7ECB14D097B8}" srcOrd="3" destOrd="0" parTransId="{AC6B461A-FE7C-4890-8CEE-DFFE726EEE78}" sibTransId="{CB9B01FA-E1F8-4F3C-AE04-137CDCFE7313}"/>
    <dgm:cxn modelId="{38FCDEA5-6D83-41BC-A3A6-D021A78E2973}" type="presOf" srcId="{7ED41F59-653A-46B0-9B3A-AFA60F06887B}" destId="{BFDE70E0-AD8E-4EA8-9690-216354345E9E}" srcOrd="0" destOrd="0" presId="urn:microsoft.com/office/officeart/2018/5/layout/CenteredIconLabelDescriptionList"/>
    <dgm:cxn modelId="{C3CB10A9-5157-410D-97FE-49CA88425BA1}" srcId="{45F69ADA-50F6-4916-BF0C-1F2684460429}" destId="{3BA49933-5E7D-4751-A862-26996F8AA8C4}" srcOrd="2" destOrd="0" parTransId="{A9DFF108-B895-45FD-B650-6AA80F7E2693}" sibTransId="{267DD689-3F2C-4A71-BF89-A138DDFDF5D2}"/>
    <dgm:cxn modelId="{65AAE8AA-3BC5-4215-8C44-5C9866FBAA75}" srcId="{B1CB3CAC-74DE-4E21-BF6C-93F741E3B7CC}" destId="{690AEF51-A52D-4402-A0BB-9E031C633FAB}" srcOrd="5" destOrd="0" parTransId="{82AD7712-6A38-459A-A81D-C9FA5E4484D5}" sibTransId="{C0763ABB-E712-4A7F-A85D-B583DC4F3721}"/>
    <dgm:cxn modelId="{93F378B0-CD47-4C98-84E0-1746FD006743}" type="presOf" srcId="{98CAA8C4-F04E-406D-AAD6-AB898C9C0444}" destId="{7ACDFD45-3F44-482D-BE02-2C3F437264FB}" srcOrd="0" destOrd="1" presId="urn:microsoft.com/office/officeart/2018/5/layout/CenteredIconLabelDescriptionList"/>
    <dgm:cxn modelId="{4124C8B1-8559-4C30-AB64-923E0CE4929E}" srcId="{B1CB3CAC-74DE-4E21-BF6C-93F741E3B7CC}" destId="{3BE4B0B6-21AE-4194-A7C2-8CC9A8DA158C}" srcOrd="1" destOrd="0" parTransId="{624A63FC-C613-4BD6-9310-E3A018AEDB71}" sibTransId="{F4E73DEC-54F0-4119-85A1-3E3A2C0CB55F}"/>
    <dgm:cxn modelId="{D5B41BB6-A936-49DE-8615-F41BE4FF11D7}" srcId="{A97BD8C6-3A46-4A82-BDEC-E7620092606E}" destId="{6B769435-9E0C-4E9E-9656-BF767F3047AA}" srcOrd="3" destOrd="0" parTransId="{C3049F22-0E7D-4882-827F-FD43252C1785}" sibTransId="{E1CD03AB-FDDC-4D0C-8A52-035B9E2963B8}"/>
    <dgm:cxn modelId="{FB4B39B7-A3B7-4476-B2F2-32C4B855B128}" type="presOf" srcId="{B1CB3CAC-74DE-4E21-BF6C-93F741E3B7CC}" destId="{5D07E246-4736-4EBD-8F1E-E5FF170D8F16}" srcOrd="0" destOrd="0" presId="urn:microsoft.com/office/officeart/2018/5/layout/CenteredIconLabelDescriptionList"/>
    <dgm:cxn modelId="{5B517DB8-7B60-488D-9B2F-0CF151129D32}" srcId="{21BED6DD-8FA8-41E7-9149-D5468497061E}" destId="{3E2BF478-E523-4C14-899E-708EB09474DF}" srcOrd="5" destOrd="0" parTransId="{E1994B8A-3752-4517-A972-DA4E65FDB094}" sibTransId="{62EE2679-6EB0-4DE2-8769-48D3DA25633D}"/>
    <dgm:cxn modelId="{BB840BB9-FF67-459C-A8D5-3E9FA595FCC3}" type="presOf" srcId="{13D88555-DCB2-4EF7-925E-A159D7072A2F}" destId="{BFDE70E0-AD8E-4EA8-9690-216354345E9E}" srcOrd="0" destOrd="1" presId="urn:microsoft.com/office/officeart/2018/5/layout/CenteredIconLabelDescriptionList"/>
    <dgm:cxn modelId="{438F34BC-B870-4222-A26B-900DA76EFD54}" type="presOf" srcId="{89AFCA7D-A228-44C3-A9E8-BB6E48070CC2}" destId="{7ACDFD45-3F44-482D-BE02-2C3F437264FB}" srcOrd="0" destOrd="0" presId="urn:microsoft.com/office/officeart/2018/5/layout/CenteredIconLabelDescriptionList"/>
    <dgm:cxn modelId="{4F8C5BBD-CC4F-4455-8276-DABD8964C359}" srcId="{10DD6255-F8A0-4E9F-97FE-454B254DEEEF}" destId="{98CAA8C4-F04E-406D-AAD6-AB898C9C0444}" srcOrd="1" destOrd="0" parTransId="{BA31B401-4AC7-4089-9221-BD661BFFF595}" sibTransId="{495A1A57-11D3-4E38-9ACE-46349331005B}"/>
    <dgm:cxn modelId="{68D5EFC1-E973-4E61-A449-A63DC8BE670E}" type="presOf" srcId="{5FA3F610-3FA2-45BC-93BF-56BB9BC933B5}" destId="{7ACDFD45-3F44-482D-BE02-2C3F437264FB}" srcOrd="0" destOrd="2" presId="urn:microsoft.com/office/officeart/2018/5/layout/CenteredIconLabelDescriptionList"/>
    <dgm:cxn modelId="{C6619EC2-CC1C-43C6-BB9F-0D55BA69150F}" type="presOf" srcId="{E34D01F8-D390-4955-B477-C68DBDF479F5}" destId="{95E92143-657C-4FF4-9802-B75D64C6E41D}" srcOrd="0" destOrd="3" presId="urn:microsoft.com/office/officeart/2018/5/layout/CenteredIconLabelDescriptionList"/>
    <dgm:cxn modelId="{ECA5F2C3-E06E-4C07-93E9-1226CAB09D4F}" type="presOf" srcId="{2CE299F0-E20B-44CD-8CDC-1A034518AC1F}" destId="{5FD9E044-8B41-4256-AE50-21BA02BC2522}" srcOrd="0" destOrd="0" presId="urn:microsoft.com/office/officeart/2018/5/layout/CenteredIconLabelDescriptionList"/>
    <dgm:cxn modelId="{288ECDC4-724B-4D88-9DAC-FFD9A9B0DED7}" type="presOf" srcId="{45F69ADA-50F6-4916-BF0C-1F2684460429}" destId="{AF1FE62A-1AC4-4A76-AF7A-0DFFA89BFD90}" srcOrd="0" destOrd="0" presId="urn:microsoft.com/office/officeart/2018/5/layout/CenteredIconLabelDescriptionList"/>
    <dgm:cxn modelId="{A9F708C5-162B-44A7-BA5C-EBD1BC259402}" type="presOf" srcId="{60D6E146-4F53-43C4-9CDC-4E50482EE663}" destId="{5FD9E044-8B41-4256-AE50-21BA02BC2522}" srcOrd="0" destOrd="1" presId="urn:microsoft.com/office/officeart/2018/5/layout/CenteredIconLabelDescriptionList"/>
    <dgm:cxn modelId="{E9719EC6-56D5-441A-81F1-033A008D6EEE}" srcId="{21BED6DD-8FA8-41E7-9149-D5468497061E}" destId="{D782AC80-7D4A-469D-B87F-75206453CCB1}" srcOrd="2" destOrd="0" parTransId="{BAA6131B-2E64-482D-A6F8-85D64D97E850}" sibTransId="{163F27E3-5431-4522-B2EF-8A2C0704B480}"/>
    <dgm:cxn modelId="{433CF9C6-14B6-4340-A57C-EFCD0995B3D0}" srcId="{67064A6E-1406-4105-B824-B320F7F07443}" destId="{A97BD8C6-3A46-4A82-BDEC-E7620092606E}" srcOrd="2" destOrd="0" parTransId="{31474F0F-4DB4-4D69-AD00-98441BD96F59}" sibTransId="{C85F1DD1-32D0-457F-8DC6-173576CBB334}"/>
    <dgm:cxn modelId="{3F5CFCC6-B45A-4329-952F-C11F54A8B6DD}" srcId="{45F69ADA-50F6-4916-BF0C-1F2684460429}" destId="{7D35D372-AD22-42D4-8917-610D60B29EC0}" srcOrd="4" destOrd="0" parTransId="{128A1E51-A388-4C25-A299-EB0690C2D367}" sibTransId="{38024CF5-2DF3-4DCF-A30C-207D073C5A45}"/>
    <dgm:cxn modelId="{0C5B94D3-D069-4ACC-A41A-07E739491281}" srcId="{69650B67-8B12-47C3-B1D7-251549CA5AB7}" destId="{135FE9DC-8218-4CE3-82D9-F7251227E0C1}" srcOrd="2" destOrd="0" parTransId="{E81EDF38-C5B4-4EC6-956C-AFFE3B510E0E}" sibTransId="{4D167160-4FD9-4836-A083-2F1194969736}"/>
    <dgm:cxn modelId="{4305BCDD-FAE2-494F-8E09-D78CE53D36AC}" srcId="{69650B67-8B12-47C3-B1D7-251549CA5AB7}" destId="{13D88555-DCB2-4EF7-925E-A159D7072A2F}" srcOrd="1" destOrd="0" parTransId="{8F5802C1-94D8-41C2-8E21-027B9049262D}" sibTransId="{C844F8BB-4BD9-494F-BC9D-1AA717088C57}"/>
    <dgm:cxn modelId="{46478CDE-FB48-4F34-87CA-DFB4982ABF1C}" type="presOf" srcId="{A97BD8C6-3A46-4A82-BDEC-E7620092606E}" destId="{20257E94-1CC7-4D88-B256-DB5B3883ECBF}" srcOrd="0" destOrd="0" presId="urn:microsoft.com/office/officeart/2018/5/layout/CenteredIconLabelDescriptionList"/>
    <dgm:cxn modelId="{C6DDF3DE-F4F6-4F3D-8E37-E0479C839D95}" srcId="{67064A6E-1406-4105-B824-B320F7F07443}" destId="{21BED6DD-8FA8-41E7-9149-D5468497061E}" srcOrd="1" destOrd="0" parTransId="{99DD0A6A-A7AF-4C5B-B0E7-8FA7744E260E}" sibTransId="{0BBC6C9C-1FD2-4869-90FC-FCCC1A8246DF}"/>
    <dgm:cxn modelId="{FA8662E7-57A0-428F-9E12-203A47199CB6}" type="presOf" srcId="{851B1EDE-0226-4B6D-9DEC-73B471841EE3}" destId="{ECAADCC6-BB29-45F2-8076-3400D87292BB}" srcOrd="0" destOrd="0" presId="urn:microsoft.com/office/officeart/2018/5/layout/CenteredIconLabelDescriptionList"/>
    <dgm:cxn modelId="{FE48B4F7-0EC1-4949-BA90-6EE0F5633BFE}" srcId="{45F69ADA-50F6-4916-BF0C-1F2684460429}" destId="{F4B6C867-38CE-42BB-8438-D82ADFE8B13B}" srcOrd="1" destOrd="0" parTransId="{4263580A-2D0A-48E8-8521-1E53E08442B8}" sibTransId="{26890196-8A3E-465D-9F29-59A834C5D76A}"/>
    <dgm:cxn modelId="{A469D8F9-3FC0-4F97-BEF7-E137E4BAC8D2}" srcId="{10DD6255-F8A0-4E9F-97FE-454B254DEEEF}" destId="{5FA3F610-3FA2-45BC-93BF-56BB9BC933B5}" srcOrd="2" destOrd="0" parTransId="{DA3BBCD7-17DD-4BA1-9513-FBCB8E765A25}" sibTransId="{42663452-4D8F-4BA3-9807-B17D4C0347A9}"/>
    <dgm:cxn modelId="{1F34F9FE-8F8E-4E69-A5E2-475F582E1B32}" type="presOf" srcId="{C1097857-738E-4AA6-9252-2D854D2BC407}" destId="{111CD42A-A544-488A-915B-7FE9F05D34B3}" srcOrd="0" destOrd="0" presId="urn:microsoft.com/office/officeart/2018/5/layout/CenteredIconLabelDescriptionList"/>
    <dgm:cxn modelId="{C047BF5C-4752-429D-93B6-38AA1D6EE336}" type="presParOf" srcId="{64E6A236-7A33-4EB2-A536-C3315AA18542}" destId="{CD49E54A-1700-445F-81E5-710FFE11D27E}" srcOrd="0" destOrd="0" presId="urn:microsoft.com/office/officeart/2018/5/layout/CenteredIconLabelDescriptionList"/>
    <dgm:cxn modelId="{6E06D4D6-CEF5-445A-BC9F-ED7455D4A6C0}" type="presParOf" srcId="{CD49E54A-1700-445F-81E5-710FFE11D27E}" destId="{7D4AF324-F490-49CB-BAE2-CCE9ADF845CE}" srcOrd="0" destOrd="0" presId="urn:microsoft.com/office/officeart/2018/5/layout/CenteredIconLabelDescriptionList"/>
    <dgm:cxn modelId="{96C29623-44AB-4911-9D8C-A2B2C118B6A3}" type="presParOf" srcId="{CD49E54A-1700-445F-81E5-710FFE11D27E}" destId="{BDCB4AD7-8461-4918-94E4-6BA8A6F6841E}" srcOrd="1" destOrd="0" presId="urn:microsoft.com/office/officeart/2018/5/layout/CenteredIconLabelDescriptionList"/>
    <dgm:cxn modelId="{83E682C4-4CDB-46A0-A904-F4B6CFD5FF54}" type="presParOf" srcId="{CD49E54A-1700-445F-81E5-710FFE11D27E}" destId="{5D07E246-4736-4EBD-8F1E-E5FF170D8F16}" srcOrd="2" destOrd="0" presId="urn:microsoft.com/office/officeart/2018/5/layout/CenteredIconLabelDescriptionList"/>
    <dgm:cxn modelId="{8C9EA696-8874-4386-B932-426AB0A0DF8F}" type="presParOf" srcId="{CD49E54A-1700-445F-81E5-710FFE11D27E}" destId="{9CE1861A-DFEF-48DC-8019-054E8C592AC2}" srcOrd="3" destOrd="0" presId="urn:microsoft.com/office/officeart/2018/5/layout/CenteredIconLabelDescriptionList"/>
    <dgm:cxn modelId="{2BF4B521-E4A3-4671-AF3A-BBF8151DA9C4}" type="presParOf" srcId="{CD49E54A-1700-445F-81E5-710FFE11D27E}" destId="{754B3F1C-D033-4CC5-BC9B-89C12A3D8D81}" srcOrd="4" destOrd="0" presId="urn:microsoft.com/office/officeart/2018/5/layout/CenteredIconLabelDescriptionList"/>
    <dgm:cxn modelId="{505674C5-6505-48CF-9697-74721292BD7F}" type="presParOf" srcId="{64E6A236-7A33-4EB2-A536-C3315AA18542}" destId="{325F157B-8BF3-4F15-9C13-07C288904586}" srcOrd="1" destOrd="0" presId="urn:microsoft.com/office/officeart/2018/5/layout/CenteredIconLabelDescriptionList"/>
    <dgm:cxn modelId="{F0A54FC6-9509-4A29-8A26-B6072C8B5DE3}" type="presParOf" srcId="{64E6A236-7A33-4EB2-A536-C3315AA18542}" destId="{B8070219-A91A-445F-8822-F38C7BD5D19F}" srcOrd="2" destOrd="0" presId="urn:microsoft.com/office/officeart/2018/5/layout/CenteredIconLabelDescriptionList"/>
    <dgm:cxn modelId="{75A1C2E5-E5FA-4C5C-9CBC-C8412995C70C}" type="presParOf" srcId="{B8070219-A91A-445F-8822-F38C7BD5D19F}" destId="{9DF224F4-A338-4F81-ABF8-7CA9756FBD19}" srcOrd="0" destOrd="0" presId="urn:microsoft.com/office/officeart/2018/5/layout/CenteredIconLabelDescriptionList"/>
    <dgm:cxn modelId="{83283329-F099-4910-BA90-D7B9D110DA85}" type="presParOf" srcId="{B8070219-A91A-445F-8822-F38C7BD5D19F}" destId="{70C3E1D4-68CE-4AA9-BD43-86BECC515845}" srcOrd="1" destOrd="0" presId="urn:microsoft.com/office/officeart/2018/5/layout/CenteredIconLabelDescriptionList"/>
    <dgm:cxn modelId="{70A573BB-B18F-49A4-BAB3-844529E13B43}" type="presParOf" srcId="{B8070219-A91A-445F-8822-F38C7BD5D19F}" destId="{0E28BD63-4105-445F-B029-93ECCD132715}" srcOrd="2" destOrd="0" presId="urn:microsoft.com/office/officeart/2018/5/layout/CenteredIconLabelDescriptionList"/>
    <dgm:cxn modelId="{B91D6909-C9FD-460F-B983-C9475B71FFA2}" type="presParOf" srcId="{B8070219-A91A-445F-8822-F38C7BD5D19F}" destId="{9FCDFFB7-6898-4DA2-A868-2B992BA24C6C}" srcOrd="3" destOrd="0" presId="urn:microsoft.com/office/officeart/2018/5/layout/CenteredIconLabelDescriptionList"/>
    <dgm:cxn modelId="{049461FB-EE67-4492-A6DF-B4368F0BC091}" type="presParOf" srcId="{B8070219-A91A-445F-8822-F38C7BD5D19F}" destId="{95E92143-657C-4FF4-9802-B75D64C6E41D}" srcOrd="4" destOrd="0" presId="urn:microsoft.com/office/officeart/2018/5/layout/CenteredIconLabelDescriptionList"/>
    <dgm:cxn modelId="{C57CF309-C9FD-4AB3-AEC0-BC22FD02F7AD}" type="presParOf" srcId="{64E6A236-7A33-4EB2-A536-C3315AA18542}" destId="{875AE3DF-8FF1-402B-828B-015EF5434E5A}" srcOrd="3" destOrd="0" presId="urn:microsoft.com/office/officeart/2018/5/layout/CenteredIconLabelDescriptionList"/>
    <dgm:cxn modelId="{A5DA9E2F-C428-401F-A948-18CEB4CD14C9}" type="presParOf" srcId="{64E6A236-7A33-4EB2-A536-C3315AA18542}" destId="{8F0A7551-DA3B-4A25-8F94-D142133DCD06}" srcOrd="4" destOrd="0" presId="urn:microsoft.com/office/officeart/2018/5/layout/CenteredIconLabelDescriptionList"/>
    <dgm:cxn modelId="{194BB8B3-63E9-4CD4-B13A-4CC431606527}" type="presParOf" srcId="{8F0A7551-DA3B-4A25-8F94-D142133DCD06}" destId="{830054C6-F0A8-4335-A87F-66D28E10F8F2}" srcOrd="0" destOrd="0" presId="urn:microsoft.com/office/officeart/2018/5/layout/CenteredIconLabelDescriptionList"/>
    <dgm:cxn modelId="{09B74F62-1219-404E-A347-66D44134E7FA}" type="presParOf" srcId="{8F0A7551-DA3B-4A25-8F94-D142133DCD06}" destId="{56CBAEB5-7B30-4304-A46D-27996D3E31BE}" srcOrd="1" destOrd="0" presId="urn:microsoft.com/office/officeart/2018/5/layout/CenteredIconLabelDescriptionList"/>
    <dgm:cxn modelId="{04106479-F869-4D49-97E0-C5E81A965964}" type="presParOf" srcId="{8F0A7551-DA3B-4A25-8F94-D142133DCD06}" destId="{20257E94-1CC7-4D88-B256-DB5B3883ECBF}" srcOrd="2" destOrd="0" presId="urn:microsoft.com/office/officeart/2018/5/layout/CenteredIconLabelDescriptionList"/>
    <dgm:cxn modelId="{78C42D53-7C4D-4E8E-95ED-844B6746990A}" type="presParOf" srcId="{8F0A7551-DA3B-4A25-8F94-D142133DCD06}" destId="{3D7EB9E6-17CC-4FDD-8304-95ABCCF9C0E7}" srcOrd="3" destOrd="0" presId="urn:microsoft.com/office/officeart/2018/5/layout/CenteredIconLabelDescriptionList"/>
    <dgm:cxn modelId="{C0F76C2D-4244-454A-A0F4-68C44DECF4DD}" type="presParOf" srcId="{8F0A7551-DA3B-4A25-8F94-D142133DCD06}" destId="{ECAADCC6-BB29-45F2-8076-3400D87292BB}" srcOrd="4" destOrd="0" presId="urn:microsoft.com/office/officeart/2018/5/layout/CenteredIconLabelDescriptionList"/>
    <dgm:cxn modelId="{30104E43-0BD6-44E6-A140-A4FB17537642}" type="presParOf" srcId="{64E6A236-7A33-4EB2-A536-C3315AA18542}" destId="{80128D70-1ADF-4DC0-92B1-9B780360388C}" srcOrd="5" destOrd="0" presId="urn:microsoft.com/office/officeart/2018/5/layout/CenteredIconLabelDescriptionList"/>
    <dgm:cxn modelId="{E027865E-14C6-4BF2-8D57-35A86E4FBCBB}" type="presParOf" srcId="{64E6A236-7A33-4EB2-A536-C3315AA18542}" destId="{3737FFA0-ECBD-43E7-B6FC-417AD2A0DA35}" srcOrd="6" destOrd="0" presId="urn:microsoft.com/office/officeart/2018/5/layout/CenteredIconLabelDescriptionList"/>
    <dgm:cxn modelId="{D3827851-00FE-4571-8D2E-E99ED5640015}" type="presParOf" srcId="{3737FFA0-ECBD-43E7-B6FC-417AD2A0DA35}" destId="{DE682412-F0EB-4C0A-BC99-B3907C4DF333}" srcOrd="0" destOrd="0" presId="urn:microsoft.com/office/officeart/2018/5/layout/CenteredIconLabelDescriptionList"/>
    <dgm:cxn modelId="{43D60F88-5B27-4CEA-A1A8-9FF93D35BE88}" type="presParOf" srcId="{3737FFA0-ECBD-43E7-B6FC-417AD2A0DA35}" destId="{48678057-8F78-45B9-B87E-7BE81B3B340F}" srcOrd="1" destOrd="0" presId="urn:microsoft.com/office/officeart/2018/5/layout/CenteredIconLabelDescriptionList"/>
    <dgm:cxn modelId="{FE5384C5-2C0F-44F9-BE45-31B6ACAE508A}" type="presParOf" srcId="{3737FFA0-ECBD-43E7-B6FC-417AD2A0DA35}" destId="{5D157CAE-1996-4C9D-BA72-25942323F543}" srcOrd="2" destOrd="0" presId="urn:microsoft.com/office/officeart/2018/5/layout/CenteredIconLabelDescriptionList"/>
    <dgm:cxn modelId="{8F801737-F17F-4E3C-BECA-F8491C804289}" type="presParOf" srcId="{3737FFA0-ECBD-43E7-B6FC-417AD2A0DA35}" destId="{30011A26-288A-4502-ACD0-322180CE9A07}" srcOrd="3" destOrd="0" presId="urn:microsoft.com/office/officeart/2018/5/layout/CenteredIconLabelDescriptionList"/>
    <dgm:cxn modelId="{6C20EAC2-AADC-4235-B65F-553ABEBAD08C}" type="presParOf" srcId="{3737FFA0-ECBD-43E7-B6FC-417AD2A0DA35}" destId="{5FD9E044-8B41-4256-AE50-21BA02BC2522}" srcOrd="4" destOrd="0" presId="urn:microsoft.com/office/officeart/2018/5/layout/CenteredIconLabelDescriptionList"/>
    <dgm:cxn modelId="{46975AED-ECC7-476E-8A67-6D090FFA9570}" type="presParOf" srcId="{64E6A236-7A33-4EB2-A536-C3315AA18542}" destId="{F4244BC4-5693-426C-BF91-3A756F41F5E2}" srcOrd="7" destOrd="0" presId="urn:microsoft.com/office/officeart/2018/5/layout/CenteredIconLabelDescriptionList"/>
    <dgm:cxn modelId="{C072A604-71F2-4FAD-9B91-34508D3BF2E6}" type="presParOf" srcId="{64E6A236-7A33-4EB2-A536-C3315AA18542}" destId="{A7A96FCB-44FA-4583-870A-92F034B7972F}" srcOrd="8" destOrd="0" presId="urn:microsoft.com/office/officeart/2018/5/layout/CenteredIconLabelDescriptionList"/>
    <dgm:cxn modelId="{1DE0FAA9-91C9-467D-9812-98BFF2695BE3}" type="presParOf" srcId="{A7A96FCB-44FA-4583-870A-92F034B7972F}" destId="{AB5A7B02-70A3-4941-AB24-284346D61BB2}" srcOrd="0" destOrd="0" presId="urn:microsoft.com/office/officeart/2018/5/layout/CenteredIconLabelDescriptionList"/>
    <dgm:cxn modelId="{76D4F8C1-6395-40D9-BDA0-C5847764C720}" type="presParOf" srcId="{A7A96FCB-44FA-4583-870A-92F034B7972F}" destId="{405EB515-FA80-4B3B-87D1-AB0557508A08}" srcOrd="1" destOrd="0" presId="urn:microsoft.com/office/officeart/2018/5/layout/CenteredIconLabelDescriptionList"/>
    <dgm:cxn modelId="{28DF1516-6081-48C2-8353-0445EDC5B5D9}" type="presParOf" srcId="{A7A96FCB-44FA-4583-870A-92F034B7972F}" destId="{FC3229AC-0B52-495C-8B12-0AD653E5A4E5}" srcOrd="2" destOrd="0" presId="urn:microsoft.com/office/officeart/2018/5/layout/CenteredIconLabelDescriptionList"/>
    <dgm:cxn modelId="{E0C281E5-55FA-4A6F-BF10-9B0954933D3F}" type="presParOf" srcId="{A7A96FCB-44FA-4583-870A-92F034B7972F}" destId="{C5CBC912-4D77-4B83-9B63-6AA4F554F152}" srcOrd="3" destOrd="0" presId="urn:microsoft.com/office/officeart/2018/5/layout/CenteredIconLabelDescriptionList"/>
    <dgm:cxn modelId="{1E8E5B8B-C675-4648-91FE-F4891E7622D9}" type="presParOf" srcId="{A7A96FCB-44FA-4583-870A-92F034B7972F}" destId="{BFDE70E0-AD8E-4EA8-9690-216354345E9E}" srcOrd="4" destOrd="0" presId="urn:microsoft.com/office/officeart/2018/5/layout/CenteredIconLabelDescriptionList"/>
    <dgm:cxn modelId="{ADD4E464-5443-4ED1-8F26-FBD90B2AB483}" type="presParOf" srcId="{64E6A236-7A33-4EB2-A536-C3315AA18542}" destId="{ED6A73CC-4761-4ADE-80E3-C28D9C96183A}" srcOrd="9" destOrd="0" presId="urn:microsoft.com/office/officeart/2018/5/layout/CenteredIconLabelDescriptionList"/>
    <dgm:cxn modelId="{7E62C692-374A-4656-9D06-A19590EFA1D5}" type="presParOf" srcId="{64E6A236-7A33-4EB2-A536-C3315AA18542}" destId="{9ACAA9FC-5CC9-4872-AD28-7C2E4C6D06DB}" srcOrd="10" destOrd="0" presId="urn:microsoft.com/office/officeart/2018/5/layout/CenteredIconLabelDescriptionList"/>
    <dgm:cxn modelId="{AB4C77BA-7F0D-4A9C-AB57-4A8A5A1321BF}" type="presParOf" srcId="{9ACAA9FC-5CC9-4872-AD28-7C2E4C6D06DB}" destId="{4CC7AFCD-3814-42AA-9198-7ACDF9F85CEE}" srcOrd="0" destOrd="0" presId="urn:microsoft.com/office/officeart/2018/5/layout/CenteredIconLabelDescriptionList"/>
    <dgm:cxn modelId="{646DF121-2E0F-49A4-AB5C-2D4DCC7B7F01}" type="presParOf" srcId="{9ACAA9FC-5CC9-4872-AD28-7C2E4C6D06DB}" destId="{77551B2C-CD28-454B-B718-B4102AFFDA04}" srcOrd="1" destOrd="0" presId="urn:microsoft.com/office/officeart/2018/5/layout/CenteredIconLabelDescriptionList"/>
    <dgm:cxn modelId="{D05506E9-BD82-4FD2-B99A-2476D420F7C6}" type="presParOf" srcId="{9ACAA9FC-5CC9-4872-AD28-7C2E4C6D06DB}" destId="{AF1FE62A-1AC4-4A76-AF7A-0DFFA89BFD90}" srcOrd="2" destOrd="0" presId="urn:microsoft.com/office/officeart/2018/5/layout/CenteredIconLabelDescriptionList"/>
    <dgm:cxn modelId="{7ED14C0C-DC1A-4DA2-88AB-25D5A1F059B5}" type="presParOf" srcId="{9ACAA9FC-5CC9-4872-AD28-7C2E4C6D06DB}" destId="{046B7769-47FF-4E8E-9C9A-AADF299F9C29}" srcOrd="3" destOrd="0" presId="urn:microsoft.com/office/officeart/2018/5/layout/CenteredIconLabelDescriptionList"/>
    <dgm:cxn modelId="{B8EB7079-A01D-4BAD-916E-8CF72A7F95E3}" type="presParOf" srcId="{9ACAA9FC-5CC9-4872-AD28-7C2E4C6D06DB}" destId="{111CD42A-A544-488A-915B-7FE9F05D34B3}" srcOrd="4" destOrd="0" presId="urn:microsoft.com/office/officeart/2018/5/layout/CenteredIconLabelDescriptionList"/>
    <dgm:cxn modelId="{5BFBD668-BE07-4EB7-90CC-4D7DF5CCBDB6}" type="presParOf" srcId="{64E6A236-7A33-4EB2-A536-C3315AA18542}" destId="{64A74098-41B3-43EB-91B0-3904448846FB}" srcOrd="11" destOrd="0" presId="urn:microsoft.com/office/officeart/2018/5/layout/CenteredIconLabelDescriptionList"/>
    <dgm:cxn modelId="{7B9BB061-A87D-43DB-AB1D-77CA888212B7}" type="presParOf" srcId="{64E6A236-7A33-4EB2-A536-C3315AA18542}" destId="{1049B1A9-A42C-4E39-88FB-73F4623046B1}" srcOrd="12" destOrd="0" presId="urn:microsoft.com/office/officeart/2018/5/layout/CenteredIconLabelDescriptionList"/>
    <dgm:cxn modelId="{A9224C72-D241-4DDB-9436-975B7C37F308}" type="presParOf" srcId="{1049B1A9-A42C-4E39-88FB-73F4623046B1}" destId="{DFB02AD0-8A51-4E49-8DC5-312E1DB1A02D}" srcOrd="0" destOrd="0" presId="urn:microsoft.com/office/officeart/2018/5/layout/CenteredIconLabelDescriptionList"/>
    <dgm:cxn modelId="{681B2CAB-7702-40EC-A26C-00280381071E}" type="presParOf" srcId="{1049B1A9-A42C-4E39-88FB-73F4623046B1}" destId="{FEB9453E-A122-4A42-A697-798274C74138}" srcOrd="1" destOrd="0" presId="urn:microsoft.com/office/officeart/2018/5/layout/CenteredIconLabelDescriptionList"/>
    <dgm:cxn modelId="{A6E3534A-FF16-4E5B-840F-599C2AE31D88}" type="presParOf" srcId="{1049B1A9-A42C-4E39-88FB-73F4623046B1}" destId="{6F65FC50-AE0F-4EF3-8507-2EB6FB658C0C}" srcOrd="2" destOrd="0" presId="urn:microsoft.com/office/officeart/2018/5/layout/CenteredIconLabelDescriptionList"/>
    <dgm:cxn modelId="{86AF9C54-4581-493E-A6DE-D64BF4982A07}" type="presParOf" srcId="{1049B1A9-A42C-4E39-88FB-73F4623046B1}" destId="{E10F449D-D6F2-4DF4-A104-03F0DA0F3F30}" srcOrd="3" destOrd="0" presId="urn:microsoft.com/office/officeart/2018/5/layout/CenteredIconLabelDescriptionList"/>
    <dgm:cxn modelId="{310B5CC2-00DA-4690-A280-9A01872CCB10}" type="presParOf" srcId="{1049B1A9-A42C-4E39-88FB-73F4623046B1}" destId="{7ACDFD45-3F44-482D-BE02-2C3F437264F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08DA0-0AB9-48B9-8E87-7A604E93DC07}">
      <dsp:nvSpPr>
        <dsp:cNvPr id="0" name=""/>
        <dsp:cNvSpPr/>
      </dsp:nvSpPr>
      <dsp:spPr>
        <a:xfrm>
          <a:off x="0" y="0"/>
          <a:ext cx="10179050" cy="90237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62398-F85D-4D6A-B8A5-9CE468EB3952}">
      <dsp:nvSpPr>
        <dsp:cNvPr id="0" name=""/>
        <dsp:cNvSpPr/>
      </dsp:nvSpPr>
      <dsp:spPr>
        <a:xfrm>
          <a:off x="272968" y="234478"/>
          <a:ext cx="496305" cy="4963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58214-92C4-46DF-B3FC-7C36C8C24AB9}">
      <dsp:nvSpPr>
        <dsp:cNvPr id="0" name=""/>
        <dsp:cNvSpPr/>
      </dsp:nvSpPr>
      <dsp:spPr>
        <a:xfrm>
          <a:off x="1049506" y="1780"/>
          <a:ext cx="9122280" cy="90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01" tIns="95501" rIns="95501" bIns="955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Anything can be a trigger for worry and it may be different from person to person.  </a:t>
          </a:r>
          <a:endParaRPr lang="en-US" sz="1800" kern="1200" dirty="0"/>
        </a:p>
      </dsp:txBody>
      <dsp:txXfrm>
        <a:off x="1049506" y="1780"/>
        <a:ext cx="9122280" cy="902374"/>
      </dsp:txXfrm>
    </dsp:sp>
    <dsp:sp modelId="{0BA0C172-A5ED-4CBE-A151-D995D8C40BA1}">
      <dsp:nvSpPr>
        <dsp:cNvPr id="0" name=""/>
        <dsp:cNvSpPr/>
      </dsp:nvSpPr>
      <dsp:spPr>
        <a:xfrm>
          <a:off x="0" y="1226158"/>
          <a:ext cx="10179050" cy="90237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2A6D8-A1BD-44CC-9AC0-724F0CA05DB2}">
      <dsp:nvSpPr>
        <dsp:cNvPr id="0" name=""/>
        <dsp:cNvSpPr/>
      </dsp:nvSpPr>
      <dsp:spPr>
        <a:xfrm>
          <a:off x="272968" y="1362446"/>
          <a:ext cx="496305" cy="4963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26E16-3D46-4E9E-AC9D-8C944CE1A001}">
      <dsp:nvSpPr>
        <dsp:cNvPr id="0" name=""/>
        <dsp:cNvSpPr/>
      </dsp:nvSpPr>
      <dsp:spPr>
        <a:xfrm>
          <a:off x="1042242" y="1226004"/>
          <a:ext cx="9136807" cy="90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01" tIns="95501" rIns="95501" bIns="955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It’s important to think </a:t>
          </a:r>
          <a:r>
            <a:rPr lang="en-GB" sz="1800" b="1" kern="1200" dirty="0"/>
            <a:t>what is worrying you</a:t>
          </a:r>
          <a:r>
            <a:rPr lang="en-GB" sz="1800" kern="1200" dirty="0"/>
            <a:t> but also to distinguish between </a:t>
          </a:r>
          <a:r>
            <a:rPr lang="en-GB" sz="1800" b="1" kern="1200" dirty="0"/>
            <a:t>real problem worries </a:t>
          </a:r>
          <a:r>
            <a:rPr lang="en-GB" sz="1800" kern="1200" dirty="0"/>
            <a:t>from</a:t>
          </a:r>
          <a:r>
            <a:rPr lang="en-GB" sz="1800" b="1" kern="1200" dirty="0"/>
            <a:t> hypothetical worries. </a:t>
          </a:r>
          <a:endParaRPr lang="en-US" sz="1800" kern="1200" dirty="0"/>
        </a:p>
      </dsp:txBody>
      <dsp:txXfrm>
        <a:off x="1042242" y="1226004"/>
        <a:ext cx="9136807" cy="902374"/>
      </dsp:txXfrm>
    </dsp:sp>
    <dsp:sp modelId="{CB459A6E-AE17-4B50-8430-782AAD1D041F}">
      <dsp:nvSpPr>
        <dsp:cNvPr id="0" name=""/>
        <dsp:cNvSpPr/>
      </dsp:nvSpPr>
      <dsp:spPr>
        <a:xfrm>
          <a:off x="0" y="2257716"/>
          <a:ext cx="10179050" cy="90237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D998E-27AF-4116-A15D-760E7F69C574}">
      <dsp:nvSpPr>
        <dsp:cNvPr id="0" name=""/>
        <dsp:cNvSpPr/>
      </dsp:nvSpPr>
      <dsp:spPr>
        <a:xfrm>
          <a:off x="272968" y="2460750"/>
          <a:ext cx="496305" cy="4963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5B124-920B-4E0D-B91F-CD0D9CFF484B}">
      <dsp:nvSpPr>
        <dsp:cNvPr id="0" name=""/>
        <dsp:cNvSpPr/>
      </dsp:nvSpPr>
      <dsp:spPr>
        <a:xfrm>
          <a:off x="1042242" y="2257716"/>
          <a:ext cx="4580572" cy="90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01" tIns="95501" rIns="95501" bIns="955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Real Problem Worries: </a:t>
          </a:r>
          <a:r>
            <a:rPr lang="en-GB" sz="1800" kern="1200" dirty="0"/>
            <a:t>actual problems that are affecting you and need solutions right now. </a:t>
          </a:r>
          <a:endParaRPr lang="en-US" sz="1800" kern="1200" dirty="0"/>
        </a:p>
      </dsp:txBody>
      <dsp:txXfrm>
        <a:off x="1042242" y="2257716"/>
        <a:ext cx="4580572" cy="902374"/>
      </dsp:txXfrm>
    </dsp:sp>
    <dsp:sp modelId="{9E078737-1238-49BC-B2B7-EC4EFDF06CE3}">
      <dsp:nvSpPr>
        <dsp:cNvPr id="0" name=""/>
        <dsp:cNvSpPr/>
      </dsp:nvSpPr>
      <dsp:spPr>
        <a:xfrm>
          <a:off x="5622814" y="2257716"/>
          <a:ext cx="4556235" cy="90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01" tIns="95501" rIns="95501" bIns="9550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E.g. I’m (my children is) off-school and we need help with activities at home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We don’t have enough food in the house to last for more than a few days</a:t>
          </a:r>
          <a:endParaRPr lang="en-US" sz="1100" kern="1200" dirty="0"/>
        </a:p>
      </dsp:txBody>
      <dsp:txXfrm>
        <a:off x="5622814" y="2257716"/>
        <a:ext cx="4556235" cy="902374"/>
      </dsp:txXfrm>
    </dsp:sp>
    <dsp:sp modelId="{E63CBBEA-FAFB-4969-8EF9-820AD2A40EDB}">
      <dsp:nvSpPr>
        <dsp:cNvPr id="0" name=""/>
        <dsp:cNvSpPr/>
      </dsp:nvSpPr>
      <dsp:spPr>
        <a:xfrm>
          <a:off x="0" y="3385684"/>
          <a:ext cx="10179050" cy="90237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8362A-8D2A-4A01-ACF6-6FCE0E95B4DF}">
      <dsp:nvSpPr>
        <dsp:cNvPr id="0" name=""/>
        <dsp:cNvSpPr/>
      </dsp:nvSpPr>
      <dsp:spPr>
        <a:xfrm>
          <a:off x="272968" y="3588718"/>
          <a:ext cx="496305" cy="4963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D26EE-3F1F-4DC8-86D9-E6AFCB01159E}">
      <dsp:nvSpPr>
        <dsp:cNvPr id="0" name=""/>
        <dsp:cNvSpPr/>
      </dsp:nvSpPr>
      <dsp:spPr>
        <a:xfrm>
          <a:off x="1042242" y="3385684"/>
          <a:ext cx="4580572" cy="90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01" tIns="95501" rIns="95501" bIns="955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Hypothetical Worries</a:t>
          </a:r>
          <a:r>
            <a:rPr lang="en-GB" sz="1800" kern="1200" dirty="0"/>
            <a:t>: thinking about worst-case scenarios </a:t>
          </a:r>
          <a:endParaRPr lang="en-US" sz="1800" kern="1200" dirty="0"/>
        </a:p>
      </dsp:txBody>
      <dsp:txXfrm>
        <a:off x="1042242" y="3385684"/>
        <a:ext cx="4580572" cy="902374"/>
      </dsp:txXfrm>
    </dsp:sp>
    <dsp:sp modelId="{10931467-4698-41B5-8832-7D9DE2B89F72}">
      <dsp:nvSpPr>
        <dsp:cNvPr id="0" name=""/>
        <dsp:cNvSpPr/>
      </dsp:nvSpPr>
      <dsp:spPr>
        <a:xfrm>
          <a:off x="5622814" y="3385684"/>
          <a:ext cx="4556235" cy="90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01" tIns="95501" rIns="95501" bIns="9550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E.g. I’m young and healthy but what if I end up on a ventilator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What will we do if my parents loose job and end up destitute?</a:t>
          </a:r>
          <a:endParaRPr lang="en-US" sz="1100" kern="1200"/>
        </a:p>
      </dsp:txBody>
      <dsp:txXfrm>
        <a:off x="5622814" y="3385684"/>
        <a:ext cx="4556235" cy="902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8265B-C8A0-4FCD-83AD-F723B56E21F1}">
      <dsp:nvSpPr>
        <dsp:cNvPr id="0" name=""/>
        <dsp:cNvSpPr/>
      </dsp:nvSpPr>
      <dsp:spPr>
        <a:xfrm>
          <a:off x="0" y="59233"/>
          <a:ext cx="5994400" cy="12816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Having a balance of activities</a:t>
          </a:r>
          <a:r>
            <a:rPr lang="en-GB" sz="1900" kern="1200" dirty="0"/>
            <a:t> that give you feelings of </a:t>
          </a:r>
          <a:r>
            <a:rPr lang="en-GB" sz="1900" b="1" u="sng" kern="1200" dirty="0"/>
            <a:t>pleasure, achievement</a:t>
          </a:r>
          <a:r>
            <a:rPr lang="en-GB" sz="1900" u="sng" kern="1200" dirty="0"/>
            <a:t> and </a:t>
          </a:r>
          <a:r>
            <a:rPr lang="en-GB" sz="1900" b="1" u="sng" kern="1200" dirty="0"/>
            <a:t>closeness</a:t>
          </a:r>
          <a:r>
            <a:rPr lang="en-GB" sz="1900" u="sng" kern="1200" dirty="0"/>
            <a:t> </a:t>
          </a:r>
          <a:r>
            <a:rPr lang="en-GB" sz="1900" kern="1200" dirty="0"/>
            <a:t>will help your overall sense of wellbeing</a:t>
          </a:r>
          <a:endParaRPr lang="en-US" sz="1900" kern="1200" dirty="0"/>
        </a:p>
      </dsp:txBody>
      <dsp:txXfrm>
        <a:off x="62567" y="121800"/>
        <a:ext cx="5869266" cy="1156564"/>
      </dsp:txXfrm>
    </dsp:sp>
    <dsp:sp modelId="{83100746-EE30-45AD-BEAF-3C4E19AD8CA5}">
      <dsp:nvSpPr>
        <dsp:cNvPr id="0" name=""/>
        <dsp:cNvSpPr/>
      </dsp:nvSpPr>
      <dsp:spPr>
        <a:xfrm>
          <a:off x="0" y="1395652"/>
          <a:ext cx="5994400" cy="12816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Activities can work also as </a:t>
          </a:r>
          <a:r>
            <a:rPr lang="en-GB" sz="1900" b="1" kern="1200"/>
            <a:t>distraction</a:t>
          </a:r>
          <a:r>
            <a:rPr lang="en-GB" sz="1900" kern="1200"/>
            <a:t> and keeping you stay occupied.</a:t>
          </a:r>
          <a:endParaRPr lang="en-US" sz="1900" kern="1200"/>
        </a:p>
      </dsp:txBody>
      <dsp:txXfrm>
        <a:off x="62567" y="1458219"/>
        <a:ext cx="5869266" cy="1156564"/>
      </dsp:txXfrm>
    </dsp:sp>
    <dsp:sp modelId="{4E6AD3E9-39B8-4D3F-B0A1-8243F2AFD712}">
      <dsp:nvSpPr>
        <dsp:cNvPr id="0" name=""/>
        <dsp:cNvSpPr/>
      </dsp:nvSpPr>
      <dsp:spPr>
        <a:xfrm>
          <a:off x="0" y="2732070"/>
          <a:ext cx="5994400" cy="12816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Distraction is a useful short-term way of </a:t>
          </a:r>
          <a:r>
            <a:rPr lang="en-GB" sz="1900" b="1" kern="1200"/>
            <a:t>stopping ourselves getting overly caught up in negative thoughts or worries </a:t>
          </a:r>
          <a:r>
            <a:rPr lang="en-GB" sz="1900" kern="1200"/>
            <a:t>about an unknown future. </a:t>
          </a:r>
          <a:endParaRPr lang="en-US" sz="1900" kern="1200"/>
        </a:p>
      </dsp:txBody>
      <dsp:txXfrm>
        <a:off x="62567" y="2794637"/>
        <a:ext cx="5869266" cy="1156564"/>
      </dsp:txXfrm>
    </dsp:sp>
    <dsp:sp modelId="{D92B9216-AACE-42D6-BAB5-C31C712415EE}">
      <dsp:nvSpPr>
        <dsp:cNvPr id="0" name=""/>
        <dsp:cNvSpPr/>
      </dsp:nvSpPr>
      <dsp:spPr>
        <a:xfrm>
          <a:off x="0" y="4068488"/>
          <a:ext cx="5994400" cy="12816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Use it when you are finding it difficult to stop thinking or worrying. It does not involve trying to suppress negative thoughts, but instead </a:t>
          </a:r>
          <a:r>
            <a:rPr lang="en-GB" sz="1900" b="1" kern="1200"/>
            <a:t>helps you to actively focus your attention on a different activity. </a:t>
          </a:r>
          <a:endParaRPr lang="en-US" sz="1900" kern="1200"/>
        </a:p>
      </dsp:txBody>
      <dsp:txXfrm>
        <a:off x="62567" y="4131055"/>
        <a:ext cx="5869266" cy="11565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22EDC-4311-4E61-9EC7-5A12B5A4E37D}">
      <dsp:nvSpPr>
        <dsp:cNvPr id="0" name=""/>
        <dsp:cNvSpPr/>
      </dsp:nvSpPr>
      <dsp:spPr>
        <a:xfrm>
          <a:off x="737129" y="305423"/>
          <a:ext cx="786239" cy="786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9B22C-1CF0-4720-9A5E-E994A9D1F735}">
      <dsp:nvSpPr>
        <dsp:cNvPr id="0" name=""/>
        <dsp:cNvSpPr/>
      </dsp:nvSpPr>
      <dsp:spPr>
        <a:xfrm>
          <a:off x="7049" y="1219943"/>
          <a:ext cx="2246397" cy="33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900" b="1" kern="1200" dirty="0"/>
            <a:t>Self care </a:t>
          </a:r>
          <a:endParaRPr lang="en-US" sz="1900" kern="1200" dirty="0"/>
        </a:p>
      </dsp:txBody>
      <dsp:txXfrm>
        <a:off x="7049" y="1219943"/>
        <a:ext cx="2246397" cy="336959"/>
      </dsp:txXfrm>
    </dsp:sp>
    <dsp:sp modelId="{2FE2CC46-E37B-46F0-90BD-726C15683A79}">
      <dsp:nvSpPr>
        <dsp:cNvPr id="0" name=""/>
        <dsp:cNvSpPr/>
      </dsp:nvSpPr>
      <dsp:spPr>
        <a:xfrm>
          <a:off x="7049" y="1616567"/>
          <a:ext cx="2246397" cy="167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Take a bath / shower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Wash your hair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Give yourself a facial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Trim your nails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Take a nap </a:t>
          </a:r>
          <a:endParaRPr lang="en-US" sz="1400" kern="1200"/>
        </a:p>
      </dsp:txBody>
      <dsp:txXfrm>
        <a:off x="7049" y="1616567"/>
        <a:ext cx="2246397" cy="1672108"/>
      </dsp:txXfrm>
    </dsp:sp>
    <dsp:sp modelId="{F6C2F700-1224-4C05-962E-DCBFF76D9D8F}">
      <dsp:nvSpPr>
        <dsp:cNvPr id="0" name=""/>
        <dsp:cNvSpPr/>
      </dsp:nvSpPr>
      <dsp:spPr>
        <a:xfrm>
          <a:off x="3376646" y="305423"/>
          <a:ext cx="786239" cy="786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01777-6A2A-4437-98B5-A4648F8780B2}">
      <dsp:nvSpPr>
        <dsp:cNvPr id="0" name=""/>
        <dsp:cNvSpPr/>
      </dsp:nvSpPr>
      <dsp:spPr>
        <a:xfrm>
          <a:off x="2646567" y="1219943"/>
          <a:ext cx="2246397" cy="33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900" b="1" kern="1200"/>
            <a:t>Try something new </a:t>
          </a:r>
          <a:endParaRPr lang="en-US" sz="1900" kern="1200"/>
        </a:p>
      </dsp:txBody>
      <dsp:txXfrm>
        <a:off x="2646567" y="1219943"/>
        <a:ext cx="2246397" cy="336959"/>
      </dsp:txXfrm>
    </dsp:sp>
    <dsp:sp modelId="{F725DBAF-110C-4225-B6E5-72A4117B6AFC}">
      <dsp:nvSpPr>
        <dsp:cNvPr id="0" name=""/>
        <dsp:cNvSpPr/>
      </dsp:nvSpPr>
      <dsp:spPr>
        <a:xfrm>
          <a:off x="2646567" y="1616567"/>
          <a:ext cx="2246397" cy="167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Try a new food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Listen to some new music Watch a new TV show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Wear some new clothes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Read a new book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Do something spontaneous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Express yourself </a:t>
          </a:r>
          <a:endParaRPr lang="en-US" sz="1400" kern="1200" dirty="0"/>
        </a:p>
      </dsp:txBody>
      <dsp:txXfrm>
        <a:off x="2646567" y="1616567"/>
        <a:ext cx="2246397" cy="1672108"/>
      </dsp:txXfrm>
    </dsp:sp>
    <dsp:sp modelId="{770C0A61-B15A-4686-AD87-854E900AAEFF}">
      <dsp:nvSpPr>
        <dsp:cNvPr id="0" name=""/>
        <dsp:cNvSpPr/>
      </dsp:nvSpPr>
      <dsp:spPr>
        <a:xfrm>
          <a:off x="6016164" y="305423"/>
          <a:ext cx="786239" cy="786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E267C-0292-4B90-82D1-38D30D82C344}">
      <dsp:nvSpPr>
        <dsp:cNvPr id="0" name=""/>
        <dsp:cNvSpPr/>
      </dsp:nvSpPr>
      <dsp:spPr>
        <a:xfrm>
          <a:off x="5286084" y="1219943"/>
          <a:ext cx="2246397" cy="33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900" b="1" kern="1200"/>
            <a:t>Write </a:t>
          </a:r>
          <a:endParaRPr lang="en-US" sz="1900" kern="1200"/>
        </a:p>
      </dsp:txBody>
      <dsp:txXfrm>
        <a:off x="5286084" y="1219943"/>
        <a:ext cx="2246397" cy="336959"/>
      </dsp:txXfrm>
    </dsp:sp>
    <dsp:sp modelId="{291F2577-5C26-4773-AB79-51690670F3C3}">
      <dsp:nvSpPr>
        <dsp:cNvPr id="0" name=""/>
        <dsp:cNvSpPr/>
      </dsp:nvSpPr>
      <dsp:spPr>
        <a:xfrm>
          <a:off x="5286084" y="1616567"/>
          <a:ext cx="2246397" cy="167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Write a short story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Write a grateful letter or ‘thank you’ card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Write a journal / diary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Write your CV </a:t>
          </a:r>
          <a:endParaRPr lang="en-US" sz="1400" kern="1200"/>
        </a:p>
      </dsp:txBody>
      <dsp:txXfrm>
        <a:off x="5286084" y="1616567"/>
        <a:ext cx="2246397" cy="1672108"/>
      </dsp:txXfrm>
    </dsp:sp>
    <dsp:sp modelId="{C3DA6E9C-BE1A-4B29-A9BF-D373A6FC0E2B}">
      <dsp:nvSpPr>
        <dsp:cNvPr id="0" name=""/>
        <dsp:cNvSpPr/>
      </dsp:nvSpPr>
      <dsp:spPr>
        <a:xfrm>
          <a:off x="8655681" y="305423"/>
          <a:ext cx="786239" cy="7862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9983B-3033-4522-8C72-5B139F8C903D}">
      <dsp:nvSpPr>
        <dsp:cNvPr id="0" name=""/>
        <dsp:cNvSpPr/>
      </dsp:nvSpPr>
      <dsp:spPr>
        <a:xfrm>
          <a:off x="7925602" y="1219943"/>
          <a:ext cx="2246397" cy="33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900" b="1" kern="1200"/>
            <a:t>Mend </a:t>
          </a:r>
          <a:endParaRPr lang="en-US" sz="1900" kern="1200"/>
        </a:p>
      </dsp:txBody>
      <dsp:txXfrm>
        <a:off x="7925602" y="1219943"/>
        <a:ext cx="2246397" cy="336959"/>
      </dsp:txXfrm>
    </dsp:sp>
    <dsp:sp modelId="{3CE53107-ACE5-423C-9B81-2A293DAC05BB}">
      <dsp:nvSpPr>
        <dsp:cNvPr id="0" name=""/>
        <dsp:cNvSpPr/>
      </dsp:nvSpPr>
      <dsp:spPr>
        <a:xfrm>
          <a:off x="7925602" y="1616567"/>
          <a:ext cx="2246397" cy="1672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Repair something in the house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Repair your bike / car / scooter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Make something new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Change a lightbulb </a:t>
          </a: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Decorate a room </a:t>
          </a:r>
          <a:endParaRPr lang="en-US" sz="1400" kern="1200"/>
        </a:p>
      </dsp:txBody>
      <dsp:txXfrm>
        <a:off x="7925602" y="1616567"/>
        <a:ext cx="2246397" cy="1672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82E57-AB69-4105-816D-BA4DC0DB528A}">
      <dsp:nvSpPr>
        <dsp:cNvPr id="0" name=""/>
        <dsp:cNvSpPr/>
      </dsp:nvSpPr>
      <dsp:spPr>
        <a:xfrm>
          <a:off x="364160" y="443195"/>
          <a:ext cx="385744" cy="3857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A5816-7EAD-41F6-B667-CB383B1F9A9F}">
      <dsp:nvSpPr>
        <dsp:cNvPr id="0" name=""/>
        <dsp:cNvSpPr/>
      </dsp:nvSpPr>
      <dsp:spPr>
        <a:xfrm>
          <a:off x="5969" y="963065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Animals </a:t>
          </a:r>
          <a:endParaRPr lang="en-US" sz="1400" kern="1200"/>
        </a:p>
      </dsp:txBody>
      <dsp:txXfrm>
        <a:off x="5969" y="963065"/>
        <a:ext cx="1102125" cy="372331"/>
      </dsp:txXfrm>
    </dsp:sp>
    <dsp:sp modelId="{77896124-DF3D-4407-9F09-BEC17B56E2E3}">
      <dsp:nvSpPr>
        <dsp:cNvPr id="0" name=""/>
        <dsp:cNvSpPr/>
      </dsp:nvSpPr>
      <dsp:spPr>
        <a:xfrm>
          <a:off x="5969" y="1397779"/>
          <a:ext cx="1102125" cy="2164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Pet an animal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Walk a dog 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Listen to the birds </a:t>
          </a:r>
          <a:endParaRPr lang="en-US" sz="1100" kern="1200"/>
        </a:p>
      </dsp:txBody>
      <dsp:txXfrm>
        <a:off x="5969" y="1397779"/>
        <a:ext cx="1102125" cy="2164607"/>
      </dsp:txXfrm>
    </dsp:sp>
    <dsp:sp modelId="{F10E3C70-4C84-4091-9933-F2DCB1EA2F69}">
      <dsp:nvSpPr>
        <dsp:cNvPr id="0" name=""/>
        <dsp:cNvSpPr/>
      </dsp:nvSpPr>
      <dsp:spPr>
        <a:xfrm>
          <a:off x="1659158" y="443195"/>
          <a:ext cx="385744" cy="3857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F265E-7BC0-480C-87B3-ACA7285B8DF5}">
      <dsp:nvSpPr>
        <dsp:cNvPr id="0" name=""/>
        <dsp:cNvSpPr/>
      </dsp:nvSpPr>
      <dsp:spPr>
        <a:xfrm>
          <a:off x="1300967" y="963065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Expression </a:t>
          </a:r>
          <a:endParaRPr lang="en-US" sz="1400" kern="1200"/>
        </a:p>
      </dsp:txBody>
      <dsp:txXfrm>
        <a:off x="1300967" y="963065"/>
        <a:ext cx="1102125" cy="372331"/>
      </dsp:txXfrm>
    </dsp:sp>
    <dsp:sp modelId="{F3DD1716-47F4-4B5C-BD72-19F34C05D8D4}">
      <dsp:nvSpPr>
        <dsp:cNvPr id="0" name=""/>
        <dsp:cNvSpPr/>
      </dsp:nvSpPr>
      <dsp:spPr>
        <a:xfrm>
          <a:off x="1300967" y="1397779"/>
          <a:ext cx="1102125" cy="2164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Laugh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Cry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Sing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Shout / Scream </a:t>
          </a:r>
          <a:endParaRPr lang="en-US" sz="1100" kern="1200"/>
        </a:p>
      </dsp:txBody>
      <dsp:txXfrm>
        <a:off x="1300967" y="1397779"/>
        <a:ext cx="1102125" cy="2164607"/>
      </dsp:txXfrm>
    </dsp:sp>
    <dsp:sp modelId="{F20760DC-BAA8-4E20-8829-90514AB25C43}">
      <dsp:nvSpPr>
        <dsp:cNvPr id="0" name=""/>
        <dsp:cNvSpPr/>
      </dsp:nvSpPr>
      <dsp:spPr>
        <a:xfrm>
          <a:off x="2954156" y="346246"/>
          <a:ext cx="385744" cy="3857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0EB7F-4726-437A-AD8E-6BA9D0DE6DD1}">
      <dsp:nvSpPr>
        <dsp:cNvPr id="0" name=""/>
        <dsp:cNvSpPr/>
      </dsp:nvSpPr>
      <dsp:spPr>
        <a:xfrm>
          <a:off x="2595965" y="874453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Kindness </a:t>
          </a:r>
          <a:endParaRPr lang="en-US" sz="1400" kern="1200"/>
        </a:p>
      </dsp:txBody>
      <dsp:txXfrm>
        <a:off x="2595965" y="874453"/>
        <a:ext cx="1102125" cy="372331"/>
      </dsp:txXfrm>
    </dsp:sp>
    <dsp:sp modelId="{B2BACC52-436B-4EB2-A6A0-A07D44A0CD6D}">
      <dsp:nvSpPr>
        <dsp:cNvPr id="0" name=""/>
        <dsp:cNvSpPr/>
      </dsp:nvSpPr>
      <dsp:spPr>
        <a:xfrm>
          <a:off x="2595965" y="1313046"/>
          <a:ext cx="1102125" cy="234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Help a friend / neighbour / stranger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a gift for someone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Try a random act of kindness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Plan a surprise for someone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Make a list of your good points 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a list of things or people you are grateful for </a:t>
          </a:r>
          <a:endParaRPr lang="en-US" sz="1100" kern="1200"/>
        </a:p>
      </dsp:txBody>
      <dsp:txXfrm>
        <a:off x="2595965" y="1313046"/>
        <a:ext cx="1102125" cy="2346289"/>
      </dsp:txXfrm>
    </dsp:sp>
    <dsp:sp modelId="{845E2743-6311-4774-A225-49D2EF60B302}">
      <dsp:nvSpPr>
        <dsp:cNvPr id="0" name=""/>
        <dsp:cNvSpPr/>
      </dsp:nvSpPr>
      <dsp:spPr>
        <a:xfrm>
          <a:off x="4249154" y="346246"/>
          <a:ext cx="385744" cy="3857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B5949-5269-445D-B776-6F33C9B13E8A}">
      <dsp:nvSpPr>
        <dsp:cNvPr id="0" name=""/>
        <dsp:cNvSpPr/>
      </dsp:nvSpPr>
      <dsp:spPr>
        <a:xfrm>
          <a:off x="3890963" y="874453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Watch </a:t>
          </a:r>
          <a:endParaRPr lang="en-US" sz="1400" kern="1200"/>
        </a:p>
      </dsp:txBody>
      <dsp:txXfrm>
        <a:off x="3890963" y="874453"/>
        <a:ext cx="1102125" cy="372331"/>
      </dsp:txXfrm>
    </dsp:sp>
    <dsp:sp modelId="{0A6C7EFD-5450-4F55-B308-1DBCCC1D5F3D}">
      <dsp:nvSpPr>
        <dsp:cNvPr id="0" name=""/>
        <dsp:cNvSpPr/>
      </dsp:nvSpPr>
      <dsp:spPr>
        <a:xfrm>
          <a:off x="3890963" y="1313046"/>
          <a:ext cx="1102125" cy="234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Watch a movie Watch a TV show Watch a YouTube video </a:t>
          </a:r>
          <a:endParaRPr lang="en-US" sz="1100" kern="1200" dirty="0"/>
        </a:p>
      </dsp:txBody>
      <dsp:txXfrm>
        <a:off x="3890963" y="1313046"/>
        <a:ext cx="1102125" cy="2346289"/>
      </dsp:txXfrm>
    </dsp:sp>
    <dsp:sp modelId="{DC395354-FAE1-4949-95E8-D85632F59F04}">
      <dsp:nvSpPr>
        <dsp:cNvPr id="0" name=""/>
        <dsp:cNvSpPr/>
      </dsp:nvSpPr>
      <dsp:spPr>
        <a:xfrm>
          <a:off x="5544151" y="346246"/>
          <a:ext cx="385744" cy="3857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DE317-730C-48C6-A2D1-95BF16BD62F3}">
      <dsp:nvSpPr>
        <dsp:cNvPr id="0" name=""/>
        <dsp:cNvSpPr/>
      </dsp:nvSpPr>
      <dsp:spPr>
        <a:xfrm>
          <a:off x="5185961" y="874453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Cook </a:t>
          </a:r>
          <a:endParaRPr lang="en-US" sz="1400" kern="1200"/>
        </a:p>
      </dsp:txBody>
      <dsp:txXfrm>
        <a:off x="5185961" y="874453"/>
        <a:ext cx="1102125" cy="372331"/>
      </dsp:txXfrm>
    </dsp:sp>
    <dsp:sp modelId="{C52BA403-5933-457F-9F08-04D5020E5534}">
      <dsp:nvSpPr>
        <dsp:cNvPr id="0" name=""/>
        <dsp:cNvSpPr/>
      </dsp:nvSpPr>
      <dsp:spPr>
        <a:xfrm>
          <a:off x="5185961" y="1313046"/>
          <a:ext cx="1102125" cy="234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Cook a meal for yourself or someone else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Bake a cake / cookies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Roast marshmallows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Find a new recipe </a:t>
          </a:r>
          <a:endParaRPr lang="en-US" sz="1100" kern="1200"/>
        </a:p>
      </dsp:txBody>
      <dsp:txXfrm>
        <a:off x="5185961" y="1313046"/>
        <a:ext cx="1102125" cy="2346289"/>
      </dsp:txXfrm>
    </dsp:sp>
    <dsp:sp modelId="{11776412-75AB-4C2A-80EE-D997093713BB}">
      <dsp:nvSpPr>
        <dsp:cNvPr id="0" name=""/>
        <dsp:cNvSpPr/>
      </dsp:nvSpPr>
      <dsp:spPr>
        <a:xfrm>
          <a:off x="6839149" y="346246"/>
          <a:ext cx="385744" cy="3857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C6DD8-3514-44A2-A2AD-6894E67CD403}">
      <dsp:nvSpPr>
        <dsp:cNvPr id="0" name=""/>
        <dsp:cNvSpPr/>
      </dsp:nvSpPr>
      <dsp:spPr>
        <a:xfrm>
          <a:off x="6480958" y="874453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Connect with people </a:t>
          </a:r>
          <a:endParaRPr lang="en-US" sz="1400" kern="1200"/>
        </a:p>
      </dsp:txBody>
      <dsp:txXfrm>
        <a:off x="6480958" y="874453"/>
        <a:ext cx="1102125" cy="372331"/>
      </dsp:txXfrm>
    </dsp:sp>
    <dsp:sp modelId="{F6E9EF44-B8A5-4A48-A5BC-2DC5951263C2}">
      <dsp:nvSpPr>
        <dsp:cNvPr id="0" name=""/>
        <dsp:cNvSpPr/>
      </dsp:nvSpPr>
      <dsp:spPr>
        <a:xfrm>
          <a:off x="6480958" y="1313046"/>
          <a:ext cx="1102125" cy="234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Contact a friend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Join a new group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Send a message to a friend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Write a letter to a friend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Reconnect with an old friend </a:t>
          </a:r>
          <a:endParaRPr lang="en-US" sz="1100" kern="1200" dirty="0"/>
        </a:p>
      </dsp:txBody>
      <dsp:txXfrm>
        <a:off x="6480958" y="1313046"/>
        <a:ext cx="1102125" cy="2346289"/>
      </dsp:txXfrm>
    </dsp:sp>
    <dsp:sp modelId="{BB7BABA2-8F3C-4E04-8A25-7A570862E453}">
      <dsp:nvSpPr>
        <dsp:cNvPr id="0" name=""/>
        <dsp:cNvSpPr/>
      </dsp:nvSpPr>
      <dsp:spPr>
        <a:xfrm>
          <a:off x="8134147" y="346246"/>
          <a:ext cx="385744" cy="38574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7EB2D-547D-430B-ADBB-001A266BAED2}">
      <dsp:nvSpPr>
        <dsp:cNvPr id="0" name=""/>
        <dsp:cNvSpPr/>
      </dsp:nvSpPr>
      <dsp:spPr>
        <a:xfrm>
          <a:off x="7775956" y="874453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Clean </a:t>
          </a:r>
          <a:endParaRPr lang="en-US" sz="1400" kern="1200"/>
        </a:p>
      </dsp:txBody>
      <dsp:txXfrm>
        <a:off x="7775956" y="874453"/>
        <a:ext cx="1102125" cy="372331"/>
      </dsp:txXfrm>
    </dsp:sp>
    <dsp:sp modelId="{4E6D80F6-ABD7-4B35-8C0A-7F5A6CF62719}">
      <dsp:nvSpPr>
        <dsp:cNvPr id="0" name=""/>
        <dsp:cNvSpPr/>
      </dsp:nvSpPr>
      <dsp:spPr>
        <a:xfrm>
          <a:off x="7775956" y="1313046"/>
          <a:ext cx="1102125" cy="234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Clean your bedroom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Do some chores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 the washing up Fill / empty the dishwasher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 laundry Do some chores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Organise your workspace</a:t>
          </a:r>
          <a:endParaRPr lang="en-US" sz="1100" kern="1200"/>
        </a:p>
      </dsp:txBody>
      <dsp:txXfrm>
        <a:off x="7775956" y="1313046"/>
        <a:ext cx="1102125" cy="2346289"/>
      </dsp:txXfrm>
    </dsp:sp>
    <dsp:sp modelId="{CC7EDA29-55D0-487F-BCBE-C7ECE4CFEB55}">
      <dsp:nvSpPr>
        <dsp:cNvPr id="0" name=""/>
        <dsp:cNvSpPr/>
      </dsp:nvSpPr>
      <dsp:spPr>
        <a:xfrm>
          <a:off x="9429145" y="346246"/>
          <a:ext cx="385744" cy="38574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494E2-57AA-4566-94A4-83C2C60D15C1}">
      <dsp:nvSpPr>
        <dsp:cNvPr id="0" name=""/>
        <dsp:cNvSpPr/>
      </dsp:nvSpPr>
      <dsp:spPr>
        <a:xfrm>
          <a:off x="9070954" y="874453"/>
          <a:ext cx="1102125" cy="37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Be active </a:t>
          </a:r>
          <a:endParaRPr lang="en-US" sz="1400" kern="1200"/>
        </a:p>
      </dsp:txBody>
      <dsp:txXfrm>
        <a:off x="9070954" y="874453"/>
        <a:ext cx="1102125" cy="372331"/>
      </dsp:txXfrm>
    </dsp:sp>
    <dsp:sp modelId="{88AD2DD7-233B-4D03-9D2A-0B6EF9F02F6E}">
      <dsp:nvSpPr>
        <dsp:cNvPr id="0" name=""/>
        <dsp:cNvSpPr/>
      </dsp:nvSpPr>
      <dsp:spPr>
        <a:xfrm>
          <a:off x="9070954" y="1313046"/>
          <a:ext cx="1102125" cy="234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Go for a walk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Go for a run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Use an exercise video at home </a:t>
          </a:r>
          <a:endParaRPr lang="en-US" sz="1100" kern="1200"/>
        </a:p>
      </dsp:txBody>
      <dsp:txXfrm>
        <a:off x="9070954" y="1313046"/>
        <a:ext cx="1102125" cy="2346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AF324-F490-49CB-BAE2-CCE9ADF845CE}">
      <dsp:nvSpPr>
        <dsp:cNvPr id="0" name=""/>
        <dsp:cNvSpPr/>
      </dsp:nvSpPr>
      <dsp:spPr>
        <a:xfrm>
          <a:off x="419082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7E246-4736-4EBD-8F1E-E5FF170D8F16}">
      <dsp:nvSpPr>
        <dsp:cNvPr id="0" name=""/>
        <dsp:cNvSpPr/>
      </dsp:nvSpPr>
      <dsp:spPr>
        <a:xfrm>
          <a:off x="8841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Create </a:t>
          </a:r>
          <a:endParaRPr lang="en-US" sz="1400" kern="1200"/>
        </a:p>
      </dsp:txBody>
      <dsp:txXfrm>
        <a:off x="8841" y="1282477"/>
        <a:ext cx="1262281" cy="189342"/>
      </dsp:txXfrm>
    </dsp:sp>
    <dsp:sp modelId="{754B3F1C-D033-4CC5-BC9B-89C12A3D8D81}">
      <dsp:nvSpPr>
        <dsp:cNvPr id="0" name=""/>
        <dsp:cNvSpPr/>
      </dsp:nvSpPr>
      <dsp:spPr>
        <a:xfrm>
          <a:off x="8841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Draw a picture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Take a photograph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Doodle / sketch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Organise photographs/ album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Start a scrapbook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 some sewing / knitting </a:t>
          </a:r>
          <a:endParaRPr lang="en-US" sz="1100" kern="1200"/>
        </a:p>
      </dsp:txBody>
      <dsp:txXfrm>
        <a:off x="8841" y="1519763"/>
        <a:ext cx="1262281" cy="1615032"/>
      </dsp:txXfrm>
    </dsp:sp>
    <dsp:sp modelId="{9DF224F4-A338-4F81-ABF8-7CA9756FBD19}">
      <dsp:nvSpPr>
        <dsp:cNvPr id="0" name=""/>
        <dsp:cNvSpPr/>
      </dsp:nvSpPr>
      <dsp:spPr>
        <a:xfrm>
          <a:off x="1902263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8BD63-4105-445F-B029-93ECCD132715}">
      <dsp:nvSpPr>
        <dsp:cNvPr id="0" name=""/>
        <dsp:cNvSpPr/>
      </dsp:nvSpPr>
      <dsp:spPr>
        <a:xfrm>
          <a:off x="1492022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Music </a:t>
          </a:r>
          <a:endParaRPr lang="en-US" sz="1400" kern="1200"/>
        </a:p>
      </dsp:txBody>
      <dsp:txXfrm>
        <a:off x="1492022" y="1282477"/>
        <a:ext cx="1262281" cy="189342"/>
      </dsp:txXfrm>
    </dsp:sp>
    <dsp:sp modelId="{95E92143-657C-4FF4-9802-B75D64C6E41D}">
      <dsp:nvSpPr>
        <dsp:cNvPr id="0" name=""/>
        <dsp:cNvSpPr/>
      </dsp:nvSpPr>
      <dsp:spPr>
        <a:xfrm>
          <a:off x="1492022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Listen to music you like 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Find some new music to listen to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Turn on the radio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some music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Sing a song / Play an instrument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Listen to a podcast </a:t>
          </a:r>
          <a:endParaRPr lang="en-US" sz="1100" kern="1200"/>
        </a:p>
      </dsp:txBody>
      <dsp:txXfrm>
        <a:off x="1492022" y="1519763"/>
        <a:ext cx="1262281" cy="1615032"/>
      </dsp:txXfrm>
    </dsp:sp>
    <dsp:sp modelId="{830054C6-F0A8-4335-A87F-66D28E10F8F2}">
      <dsp:nvSpPr>
        <dsp:cNvPr id="0" name=""/>
        <dsp:cNvSpPr/>
      </dsp:nvSpPr>
      <dsp:spPr>
        <a:xfrm>
          <a:off x="3385444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57E94-1CC7-4D88-B256-DB5B3883ECBF}">
      <dsp:nvSpPr>
        <dsp:cNvPr id="0" name=""/>
        <dsp:cNvSpPr/>
      </dsp:nvSpPr>
      <dsp:spPr>
        <a:xfrm>
          <a:off x="2975203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Mind </a:t>
          </a:r>
          <a:endParaRPr lang="en-US" sz="1400" kern="1200"/>
        </a:p>
      </dsp:txBody>
      <dsp:txXfrm>
        <a:off x="2975203" y="1282477"/>
        <a:ext cx="1262281" cy="189342"/>
      </dsp:txXfrm>
    </dsp:sp>
    <dsp:sp modelId="{ECAADCC6-BB29-45F2-8076-3400D87292BB}">
      <dsp:nvSpPr>
        <dsp:cNvPr id="0" name=""/>
        <dsp:cNvSpPr/>
      </dsp:nvSpPr>
      <dsp:spPr>
        <a:xfrm>
          <a:off x="2975203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Daydream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Meditate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Pray 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Try relaxation exercises </a:t>
          </a:r>
          <a:endParaRPr lang="en-US" sz="1100" kern="1200"/>
        </a:p>
      </dsp:txBody>
      <dsp:txXfrm>
        <a:off x="2975203" y="1519763"/>
        <a:ext cx="1262281" cy="1615032"/>
      </dsp:txXfrm>
    </dsp:sp>
    <dsp:sp modelId="{DE682412-F0EB-4C0A-BC99-B3907C4DF333}">
      <dsp:nvSpPr>
        <dsp:cNvPr id="0" name=""/>
        <dsp:cNvSpPr/>
      </dsp:nvSpPr>
      <dsp:spPr>
        <a:xfrm>
          <a:off x="4868625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57CAE-1996-4C9D-BA72-25942323F543}">
      <dsp:nvSpPr>
        <dsp:cNvPr id="0" name=""/>
        <dsp:cNvSpPr/>
      </dsp:nvSpPr>
      <dsp:spPr>
        <a:xfrm>
          <a:off x="4458384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Learn </a:t>
          </a:r>
          <a:endParaRPr lang="en-US" sz="1400" kern="1200"/>
        </a:p>
      </dsp:txBody>
      <dsp:txXfrm>
        <a:off x="4458384" y="1282477"/>
        <a:ext cx="1262281" cy="189342"/>
      </dsp:txXfrm>
    </dsp:sp>
    <dsp:sp modelId="{5FD9E044-8B41-4256-AE50-21BA02BC2522}">
      <dsp:nvSpPr>
        <dsp:cNvPr id="0" name=""/>
        <dsp:cNvSpPr/>
      </dsp:nvSpPr>
      <dsp:spPr>
        <a:xfrm>
          <a:off x="4458384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Learn something new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Learn a new skill or facts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Watch a tutorial video </a:t>
          </a:r>
          <a:endParaRPr lang="en-US" sz="1100" kern="1200"/>
        </a:p>
      </dsp:txBody>
      <dsp:txXfrm>
        <a:off x="4458384" y="1519763"/>
        <a:ext cx="1262281" cy="1615032"/>
      </dsp:txXfrm>
    </dsp:sp>
    <dsp:sp modelId="{AB5A7B02-70A3-4941-AB24-284346D61BB2}">
      <dsp:nvSpPr>
        <dsp:cNvPr id="0" name=""/>
        <dsp:cNvSpPr/>
      </dsp:nvSpPr>
      <dsp:spPr>
        <a:xfrm>
          <a:off x="6351806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229AC-0B52-495C-8B12-0AD653E5A4E5}">
      <dsp:nvSpPr>
        <dsp:cNvPr id="0" name=""/>
        <dsp:cNvSpPr/>
      </dsp:nvSpPr>
      <dsp:spPr>
        <a:xfrm>
          <a:off x="5941565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 dirty="0"/>
            <a:t>Nature </a:t>
          </a:r>
          <a:endParaRPr lang="en-US" sz="1400" kern="1200" dirty="0"/>
        </a:p>
      </dsp:txBody>
      <dsp:txXfrm>
        <a:off x="5941565" y="1282477"/>
        <a:ext cx="1262281" cy="189342"/>
      </dsp:txXfrm>
    </dsp:sp>
    <dsp:sp modelId="{BFDE70E0-AD8E-4EA8-9690-216354345E9E}">
      <dsp:nvSpPr>
        <dsp:cNvPr id="0" name=""/>
        <dsp:cNvSpPr/>
      </dsp:nvSpPr>
      <dsp:spPr>
        <a:xfrm>
          <a:off x="5941565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Try some gardening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Plant something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Watch birds and pay attention to nature</a:t>
          </a:r>
          <a:endParaRPr lang="en-US" sz="1100" kern="1200"/>
        </a:p>
      </dsp:txBody>
      <dsp:txXfrm>
        <a:off x="5941565" y="1519763"/>
        <a:ext cx="1262281" cy="1615032"/>
      </dsp:txXfrm>
    </dsp:sp>
    <dsp:sp modelId="{4CC7AFCD-3814-42AA-9198-7ACDF9F85CEE}">
      <dsp:nvSpPr>
        <dsp:cNvPr id="0" name=""/>
        <dsp:cNvSpPr/>
      </dsp:nvSpPr>
      <dsp:spPr>
        <a:xfrm>
          <a:off x="7834987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FE62A-1AC4-4A76-AF7A-0DFFA89BFD90}">
      <dsp:nvSpPr>
        <dsp:cNvPr id="0" name=""/>
        <dsp:cNvSpPr/>
      </dsp:nvSpPr>
      <dsp:spPr>
        <a:xfrm>
          <a:off x="7424746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Plan </a:t>
          </a:r>
          <a:endParaRPr lang="en-US" sz="1400" kern="1200"/>
        </a:p>
      </dsp:txBody>
      <dsp:txXfrm>
        <a:off x="7424746" y="1282477"/>
        <a:ext cx="1262281" cy="189342"/>
      </dsp:txXfrm>
    </dsp:sp>
    <dsp:sp modelId="{111CD42A-A544-488A-915B-7FE9F05D34B3}">
      <dsp:nvSpPr>
        <dsp:cNvPr id="0" name=""/>
        <dsp:cNvSpPr/>
      </dsp:nvSpPr>
      <dsp:spPr>
        <a:xfrm>
          <a:off x="7424746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Set a goal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a 5 year plan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a ‘to do’ list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a ‘bucket list’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Make a shopping list </a:t>
          </a:r>
          <a:endParaRPr lang="en-US" sz="1100" kern="1200"/>
        </a:p>
      </dsp:txBody>
      <dsp:txXfrm>
        <a:off x="7424746" y="1519763"/>
        <a:ext cx="1262281" cy="1615032"/>
      </dsp:txXfrm>
    </dsp:sp>
    <dsp:sp modelId="{DFB02AD0-8A51-4E49-8DC5-312E1DB1A02D}">
      <dsp:nvSpPr>
        <dsp:cNvPr id="0" name=""/>
        <dsp:cNvSpPr/>
      </dsp:nvSpPr>
      <dsp:spPr>
        <a:xfrm>
          <a:off x="9318168" y="737599"/>
          <a:ext cx="441798" cy="44179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5FC50-AE0F-4EF3-8507-2EB6FB658C0C}">
      <dsp:nvSpPr>
        <dsp:cNvPr id="0" name=""/>
        <dsp:cNvSpPr/>
      </dsp:nvSpPr>
      <dsp:spPr>
        <a:xfrm>
          <a:off x="8907927" y="1282477"/>
          <a:ext cx="1262281" cy="1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Read </a:t>
          </a:r>
          <a:endParaRPr lang="en-US" sz="1400" kern="1200"/>
        </a:p>
      </dsp:txBody>
      <dsp:txXfrm>
        <a:off x="8907927" y="1282477"/>
        <a:ext cx="1262281" cy="189342"/>
      </dsp:txXfrm>
    </dsp:sp>
    <dsp:sp modelId="{7ACDFD45-3F44-482D-BE02-2C3F437264FB}">
      <dsp:nvSpPr>
        <dsp:cNvPr id="0" name=""/>
        <dsp:cNvSpPr/>
      </dsp:nvSpPr>
      <dsp:spPr>
        <a:xfrm>
          <a:off x="8907927" y="1519763"/>
          <a:ext cx="1262281" cy="1615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Read a favourite book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Read a new book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Read the newspaper 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Read your favourite website </a:t>
          </a:r>
          <a:endParaRPr lang="en-US" sz="1100" kern="1200"/>
        </a:p>
      </dsp:txBody>
      <dsp:txXfrm>
        <a:off x="8907927" y="1519763"/>
        <a:ext cx="1262281" cy="1615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A0533-A760-432F-87BD-515264C2976F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46F2B-1084-40BA-9F0A-B1F684733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F0045C-9C5D-4237-8D86-673F5CDEB9EE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475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7B8F-408A-4799-8025-D8E6A24772E6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4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B780-22E9-4312-A599-46A93874FF08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1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7291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59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78838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06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16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4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6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3452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4403-9862-4182-8204-7E0A97B81197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39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1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59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6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C17E77-2DAA-4CB5-A4E8-D837BAC7CF0D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3340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3D21-3DB0-4757-A0C3-9BF1531E10F7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11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3D1C-D964-4E47-86BA-BB7378BAB4BB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30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A4F-B37D-4491-8B8B-837EBDB6A2F5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1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2006-E458-484A-ACB8-9903F9ACB1A6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3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048988D-49FE-46D4-B507-CE81D11841F0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33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3AD5F3C-E7D1-47CF-9B56-98BA1F779CE1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0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113EB9-F8D2-4880-8A7F-2DBB73160BFC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66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113EB9-F8D2-4880-8A7F-2DBB73160BFC}" type="datetime1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650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v9AwGuY0iU?feature=oembed" TargetMode="External"/><Relationship Id="rId4" Type="http://schemas.openxmlformats.org/officeDocument/2006/relationships/hyperlink" Target="https://youtu.be/hv9AwGuY0i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slide" Target="slide1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XLY_XXBQWE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dspace.com/" TargetMode="External"/><Relationship Id="rId7" Type="http://schemas.openxmlformats.org/officeDocument/2006/relationships/hyperlink" Target="https://www.nhs.uk/conditions/stress-anxiety-depression/mindfulness/" TargetMode="External"/><Relationship Id="rId2" Type="http://schemas.openxmlformats.org/officeDocument/2006/relationships/hyperlink" Target="https://www.smilingmind.com.a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w6T02g5hnT4" TargetMode="External"/><Relationship Id="rId5" Type="http://schemas.openxmlformats.org/officeDocument/2006/relationships/hyperlink" Target="https://youtu.be/o-kMJBWk9E0" TargetMode="External"/><Relationship Id="rId4" Type="http://schemas.openxmlformats.org/officeDocument/2006/relationships/hyperlink" Target="https://www.stopbreathethink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mailto:jo@samaritans.org" TargetMode="External"/><Relationship Id="rId7" Type="http://schemas.openxmlformats.org/officeDocument/2006/relationships/hyperlink" Target="https://www.childline.org.uk/get-support/1-2-1-counsellor-chat/" TargetMode="External"/><Relationship Id="rId2" Type="http://schemas.openxmlformats.org/officeDocument/2006/relationships/hyperlink" Target="tel:116123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reathingspace.scot/how-we-can-help/contact-scotland-bsl/" TargetMode="External"/><Relationship Id="rId5" Type="http://schemas.openxmlformats.org/officeDocument/2006/relationships/hyperlink" Target="tel:0800838587" TargetMode="External"/><Relationship Id="rId4" Type="http://schemas.openxmlformats.org/officeDocument/2006/relationships/hyperlink" Target="https://www.giveusashout.org/" TargetMode="External"/><Relationship Id="rId9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nxietycanada.com/" TargetMode="External"/><Relationship Id="rId2" Type="http://schemas.openxmlformats.org/officeDocument/2006/relationships/hyperlink" Target="https://www.anxietycanada.com/general/cb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spcc.org.uk/keeping-children-safe/support-for-parents/mental-health-parenting/" TargetMode="External"/><Relationship Id="rId5" Type="http://schemas.openxmlformats.org/officeDocument/2006/relationships/hyperlink" Target="mailto:help@nspcc.org.uk" TargetMode="External"/><Relationship Id="rId4" Type="http://schemas.openxmlformats.org/officeDocument/2006/relationships/hyperlink" Target="tel:0808800500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full-guidance-on-staying-at-home-and-away-from-other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round/51204456" TargetMode="External"/><Relationship Id="rId2" Type="http://schemas.openxmlformats.org/officeDocument/2006/relationships/hyperlink" Target="https://young.scot/campaigns/national/coronaviru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03" y="954923"/>
            <a:ext cx="5875694" cy="4504620"/>
          </a:xfrm>
        </p:spPr>
        <p:txBody>
          <a:bodyPr>
            <a:normAutofit/>
          </a:bodyPr>
          <a:lstStyle/>
          <a:p>
            <a:r>
              <a:rPr lang="en-US" sz="9600" dirty="0"/>
              <a:t>Coping with Worries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61DBF-2C3F-4F06-BAE0-5C6A7317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58" y="5572664"/>
            <a:ext cx="5877385" cy="8418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Tips to help</a:t>
            </a:r>
          </a:p>
        </p:txBody>
      </p:sp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reflection in puddle of someone running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65C7B0CA-A5F0-4EAB-A3C8-C1204A41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412" y="4638113"/>
            <a:ext cx="1626281" cy="20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3A51C-8776-42FA-AB0D-1A6195B9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Worry time and Worry Tree</a:t>
            </a:r>
          </a:p>
        </p:txBody>
      </p:sp>
      <p:pic>
        <p:nvPicPr>
          <p:cNvPr id="5" name="Online Media 4" title="Tackle your worries">
            <a:hlinkClick r:id="" action="ppaction://media"/>
            <a:extLst>
              <a:ext uri="{FF2B5EF4-FFF2-40B4-BE49-F238E27FC236}">
                <a16:creationId xmlns:a16="http://schemas.microsoft.com/office/drawing/2014/main" id="{D73C1862-06EC-43BF-B023-5EDFDE2968E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8678" y="1556930"/>
            <a:ext cx="8507896" cy="4785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43026-1560-42C8-B4AD-CDF87FE52D48}"/>
              </a:ext>
            </a:extLst>
          </p:cNvPr>
          <p:cNvSpPr txBox="1"/>
          <p:nvPr/>
        </p:nvSpPr>
        <p:spPr>
          <a:xfrm>
            <a:off x="8624236" y="6237171"/>
            <a:ext cx="336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https://youtu.be/hv9AwGuY0iU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0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CA71505E-6D83-4D7B-B88A-7D7C2DB42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74A2F-5CC0-47EE-BFEA-6199C2BD7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BCE06-E09A-4B49-94EE-2948E4B7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Worry time and Worry tree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F589-8ED9-49B2-BF6E-945078B54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090" y="2154999"/>
            <a:ext cx="6306309" cy="34554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Worry time </a:t>
            </a:r>
            <a:r>
              <a:rPr lang="en-US" dirty="0">
                <a:solidFill>
                  <a:srgbClr val="000000"/>
                </a:solidFill>
              </a:rPr>
              <a:t>is a way of coping with excessive worrying. </a:t>
            </a:r>
          </a:p>
          <a:p>
            <a:r>
              <a:rPr lang="en-US" dirty="0">
                <a:solidFill>
                  <a:srgbClr val="000000"/>
                </a:solidFill>
              </a:rPr>
              <a:t>It involves learning to postpone worrying, or put it ‘on hold’ until set time / a more convenient time. </a:t>
            </a:r>
          </a:p>
          <a:p>
            <a:r>
              <a:rPr lang="en-US" dirty="0">
                <a:solidFill>
                  <a:srgbClr val="000000"/>
                </a:solidFill>
              </a:rPr>
              <a:t>This will lead to worrying becoming less intrusive and will give us a greater sense of control.  </a:t>
            </a:r>
          </a:p>
          <a:p>
            <a:r>
              <a:rPr lang="en-US" b="1" dirty="0">
                <a:solidFill>
                  <a:srgbClr val="000000"/>
                </a:solidFill>
              </a:rPr>
              <a:t>Worry tree </a:t>
            </a:r>
            <a:r>
              <a:rPr lang="en-US" dirty="0">
                <a:solidFill>
                  <a:srgbClr val="000000"/>
                </a:solidFill>
              </a:rPr>
              <a:t>helps to </a:t>
            </a:r>
            <a:r>
              <a:rPr lang="en-GB" dirty="0">
                <a:solidFill>
                  <a:schemeClr val="tx1"/>
                </a:solidFill>
              </a:rPr>
              <a:t>think clearly about the nature of our worries and decide what might be the best course of actions.  </a:t>
            </a:r>
          </a:p>
          <a:p>
            <a:r>
              <a:rPr lang="en-US" dirty="0">
                <a:solidFill>
                  <a:srgbClr val="000000"/>
                </a:solidFill>
              </a:rPr>
              <a:t>The further instructions for both can be found by clicking the icons below. - It takes practice! </a:t>
            </a:r>
          </a:p>
        </p:txBody>
      </p:sp>
      <p:pic>
        <p:nvPicPr>
          <p:cNvPr id="6" name="Content Placeholder 5" descr="Clock">
            <a:extLst>
              <a:ext uri="{FF2B5EF4-FFF2-40B4-BE49-F238E27FC236}">
                <a16:creationId xmlns:a16="http://schemas.microsoft.com/office/drawing/2014/main" id="{82FE8B26-5602-4173-B28A-374E396EB3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697" y="2527705"/>
            <a:ext cx="3676839" cy="3676839"/>
          </a:xfrm>
          <a:prstGeom prst="rect">
            <a:avLst/>
          </a:prstGeom>
        </p:spPr>
      </p:pic>
      <p:pic>
        <p:nvPicPr>
          <p:cNvPr id="8" name="Graphic 7" descr="Hourglass">
            <a:extLst>
              <a:ext uri="{FF2B5EF4-FFF2-40B4-BE49-F238E27FC236}">
                <a16:creationId xmlns:a16="http://schemas.microsoft.com/office/drawing/2014/main" id="{6D57F512-5A53-4A07-8799-25F02C73B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9880" y="838489"/>
            <a:ext cx="1824944" cy="1824944"/>
          </a:xfrm>
          <a:prstGeom prst="rect">
            <a:avLst/>
          </a:pr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FB7322C9-771A-4EA7-8F1E-330668924A28}"/>
              </a:ext>
            </a:extLst>
          </p:cNvPr>
          <p:cNvSpPr/>
          <p:nvPr/>
        </p:nvSpPr>
        <p:spPr>
          <a:xfrm rot="15362464">
            <a:off x="9573776" y="3803961"/>
            <a:ext cx="786809" cy="684416"/>
          </a:xfrm>
          <a:prstGeom prst="arc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ction Button: Blank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02ACA2B-1EBC-4D18-8C81-A3C88CFD3A2C}"/>
              </a:ext>
            </a:extLst>
          </p:cNvPr>
          <p:cNvSpPr/>
          <p:nvPr/>
        </p:nvSpPr>
        <p:spPr>
          <a:xfrm>
            <a:off x="1338443" y="5915785"/>
            <a:ext cx="1693515" cy="66039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Worry Time</a:t>
            </a:r>
          </a:p>
        </p:txBody>
      </p:sp>
      <p:sp>
        <p:nvSpPr>
          <p:cNvPr id="5" name="Action Button: Blank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16EC36F-F0D6-4744-8CAA-9CE67C228B74}"/>
              </a:ext>
            </a:extLst>
          </p:cNvPr>
          <p:cNvSpPr/>
          <p:nvPr/>
        </p:nvSpPr>
        <p:spPr>
          <a:xfrm>
            <a:off x="4576609" y="5904038"/>
            <a:ext cx="1836554" cy="66039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Worry Tree</a:t>
            </a:r>
          </a:p>
        </p:txBody>
      </p:sp>
    </p:spTree>
    <p:extLst>
      <p:ext uri="{BB962C8B-B14F-4D97-AF65-F5344CB8AC3E}">
        <p14:creationId xmlns:p14="http://schemas.microsoft.com/office/powerpoint/2010/main" val="3619414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9E5B-0C3F-4BF5-8BD0-8E7FFCBE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your negative / unhelpful thoughts</a:t>
            </a:r>
          </a:p>
        </p:txBody>
      </p:sp>
      <p:pic>
        <p:nvPicPr>
          <p:cNvPr id="4" name="Online Media 3" title="How to Defeat Negative Thinking: An Animation">
            <a:hlinkClick r:id="" action="ppaction://media"/>
            <a:extLst>
              <a:ext uri="{FF2B5EF4-FFF2-40B4-BE49-F238E27FC236}">
                <a16:creationId xmlns:a16="http://schemas.microsoft.com/office/drawing/2014/main" id="{23571463-6155-4CF3-A943-918E8EF0C56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31516" y="2100631"/>
            <a:ext cx="7418646" cy="41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A98AD482-27A4-454E-8A3A-84F73CBD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22422E2-F15A-43AE-98F1-7210710B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0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2D877-9E60-4823-AB63-DC020FF6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82" y="1078378"/>
            <a:ext cx="3283403" cy="4701244"/>
          </a:xfrm>
        </p:spPr>
        <p:txBody>
          <a:bodyPr anchor="ctr">
            <a:normAutofit/>
          </a:bodyPr>
          <a:lstStyle/>
          <a:p>
            <a:r>
              <a:rPr lang="en-GB" sz="4000" dirty="0"/>
              <a:t>Mindfulness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DC8164B-5FC0-4CBD-B7AE-0CB8780FF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F3F0-1E58-48E0-BBC6-6BDC6D9FD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62" y="1078378"/>
            <a:ext cx="6262938" cy="470124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600" dirty="0"/>
              <a:t>Learning and practicing mindfulness can help us to </a:t>
            </a:r>
            <a:r>
              <a:rPr lang="en-GB" sz="1600" b="1" dirty="0"/>
              <a:t>let go of worries </a:t>
            </a:r>
            <a:r>
              <a:rPr lang="en-GB" sz="1600" dirty="0"/>
              <a:t>and bring ourselves </a:t>
            </a:r>
            <a:r>
              <a:rPr lang="en-GB" sz="1600" b="1" dirty="0"/>
              <a:t>back to the present moment. </a:t>
            </a:r>
            <a:r>
              <a:rPr lang="en-GB" sz="1600" dirty="0"/>
              <a:t>For example focusing on the gentle movement of </a:t>
            </a:r>
            <a:r>
              <a:rPr lang="en-GB" sz="1600" b="1" dirty="0"/>
              <a:t>your breath </a:t>
            </a:r>
            <a:r>
              <a:rPr lang="en-GB" sz="1600" dirty="0"/>
              <a:t>or the sounds you hear around you, can serve as helpful </a:t>
            </a:r>
            <a:r>
              <a:rPr lang="en-GB" sz="1600" b="1" dirty="0"/>
              <a:t>'anchors'</a:t>
            </a:r>
            <a:r>
              <a:rPr lang="en-GB" sz="1600" dirty="0"/>
              <a:t> to come back to the present moment and let go of worries.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There are so many resources such as Apps, websites and videos that are available online for free to learn and practice mindfulness. 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E.g. </a:t>
            </a:r>
            <a:r>
              <a:rPr lang="en-GB" sz="1600" dirty="0">
                <a:hlinkClick r:id="rId2"/>
              </a:rPr>
              <a:t>Smiling Mind</a:t>
            </a:r>
            <a:r>
              <a:rPr lang="en-GB" sz="1600" dirty="0"/>
              <a:t>, </a:t>
            </a:r>
            <a:r>
              <a:rPr lang="en-GB" sz="1600" dirty="0">
                <a:hlinkClick r:id="rId3"/>
              </a:rPr>
              <a:t>Headspace</a:t>
            </a:r>
            <a:r>
              <a:rPr lang="en-GB" sz="1600" dirty="0"/>
              <a:t>, </a:t>
            </a:r>
            <a:r>
              <a:rPr lang="en-GB" sz="1600" dirty="0">
                <a:hlinkClick r:id="rId4"/>
              </a:rPr>
              <a:t>Stop Breathe &amp;Think</a:t>
            </a:r>
            <a:r>
              <a:rPr lang="en-GB" sz="1600" dirty="0"/>
              <a:t> offers free contents and </a:t>
            </a:r>
            <a:r>
              <a:rPr lang="en-GB" sz="1600" dirty="0" err="1"/>
              <a:t>Youtube</a:t>
            </a:r>
            <a:r>
              <a:rPr lang="en-GB" sz="1600" dirty="0"/>
              <a:t> video that you could try and practice mindfulness.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Start with small- short meditation (3-5 min) but do it regularly and then gradually increase the length of time, if you feel you are ready.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You can find out more about mindfulness from below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Grove signpost on Mindfulness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hlinkClick r:id="rId5"/>
              </a:rPr>
              <a:t>https://youtu.be/o-kMJBWk9E0</a:t>
            </a:r>
            <a:r>
              <a:rPr lang="en-GB" sz="1400" dirty="0"/>
              <a:t> or </a:t>
            </a:r>
            <a:r>
              <a:rPr lang="en-GB" sz="1400" dirty="0">
                <a:hlinkClick r:id="rId6"/>
              </a:rPr>
              <a:t>https://youtu.be/w6T02g5hnT4</a:t>
            </a:r>
            <a:endParaRPr lang="en-GB" sz="1400" dirty="0"/>
          </a:p>
          <a:p>
            <a:pPr>
              <a:lnSpc>
                <a:spcPct val="100000"/>
              </a:lnSpc>
            </a:pPr>
            <a:r>
              <a:rPr lang="en-GB" sz="1400" dirty="0">
                <a:hlinkClick r:id="rId7"/>
              </a:rPr>
              <a:t>https://www.nhs.uk/conditions/stress-anxiety-depression/mindfulness/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92928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BBF2-C3EF-4CA4-BC69-90817C4E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F2B6-C85D-4BE0-877B-A2B2ABAD9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Remember to think about what you can be grateful and thankful for. Identify a couple of things each day that you feel positive about can help focus our thoughts away from our worries. </a:t>
            </a:r>
          </a:p>
          <a:p>
            <a:r>
              <a:rPr lang="en-GB" dirty="0"/>
              <a:t>Find ways to express your worries: Connect with friends and family and share your worries, or you might want to use creative outlets like music, arts, poem, dance and other exercise</a:t>
            </a:r>
          </a:p>
          <a:p>
            <a:endParaRPr lang="en-GB" dirty="0"/>
          </a:p>
          <a:p>
            <a:r>
              <a:rPr lang="en-GB" dirty="0"/>
              <a:t>It’s good to acknowledge that some things are outside of your control.</a:t>
            </a:r>
          </a:p>
          <a:p>
            <a:r>
              <a:rPr lang="en-GB" dirty="0"/>
              <a:t>Instead, Try to focus on the things you can control, such as your behaviour, who you speak to, and where and how often you get information.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89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9B272-0D71-4BC1-990C-3F7D728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54814"/>
            <a:ext cx="6340519" cy="926725"/>
          </a:xfrm>
        </p:spPr>
        <p:txBody>
          <a:bodyPr>
            <a:normAutofit/>
          </a:bodyPr>
          <a:lstStyle/>
          <a:p>
            <a:r>
              <a:rPr lang="en-GB" dirty="0"/>
              <a:t>Talk to someone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4CDF2-0FAF-4C23-8475-3B6BA2185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77" y="1292087"/>
            <a:ext cx="6306309" cy="5227983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If you're finding things particularly difficult, there are lots of services that can help. </a:t>
            </a:r>
          </a:p>
          <a:p>
            <a:pPr fontAlgn="base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Samaritans is open 24/7. You can call them on </a:t>
            </a:r>
            <a:r>
              <a:rPr lang="en-GB" u="sng" dirty="0">
                <a:solidFill>
                  <a:schemeClr val="tx1"/>
                </a:solidFill>
                <a:hlinkClick r:id="rId2"/>
              </a:rPr>
              <a:t>116 123</a:t>
            </a:r>
            <a:r>
              <a:rPr lang="en-GB" dirty="0">
                <a:solidFill>
                  <a:schemeClr val="tx1"/>
                </a:solidFill>
              </a:rPr>
              <a:t> or email them at </a:t>
            </a:r>
            <a:r>
              <a:rPr lang="en-GB" u="sng" dirty="0">
                <a:solidFill>
                  <a:schemeClr val="tx1"/>
                </a:solidFill>
                <a:hlinkClick r:id="rId3"/>
              </a:rPr>
              <a:t>jo@samaritans.org.</a:t>
            </a:r>
            <a:endParaRPr lang="en-GB" dirty="0">
              <a:solidFill>
                <a:schemeClr val="tx1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en-GB" u="sng" dirty="0">
                <a:solidFill>
                  <a:schemeClr val="tx1"/>
                </a:solidFill>
                <a:hlinkClick r:id="rId4"/>
              </a:rPr>
              <a:t>Give us a SHOUT</a:t>
            </a:r>
            <a:r>
              <a:rPr lang="en-GB" dirty="0">
                <a:solidFill>
                  <a:schemeClr val="tx1"/>
                </a:solidFill>
              </a:rPr>
              <a:t> also provide a free text service 24/7 for people feeling anxious, worried or stressed. Just text 85258. </a:t>
            </a:r>
          </a:p>
          <a:p>
            <a:pPr fontAlgn="base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Breathing Space is open 6pm to 2am Monday - Thursday and 24 hours a day on the weekends (Friday 6pm to Monday 6am). You can call them on </a:t>
            </a:r>
            <a:r>
              <a:rPr lang="en-GB" u="sng" dirty="0">
                <a:solidFill>
                  <a:schemeClr val="tx1"/>
                </a:solidFill>
                <a:hlinkClick r:id="rId5"/>
              </a:rPr>
              <a:t>0800 83 85 87.</a:t>
            </a:r>
            <a:r>
              <a:rPr lang="en-GB" dirty="0">
                <a:solidFill>
                  <a:schemeClr val="tx1"/>
                </a:solidFill>
              </a:rPr>
              <a:t> If you are a British Sign Language user you can contact them via their </a:t>
            </a:r>
            <a:r>
              <a:rPr lang="en-GB" u="sng" dirty="0">
                <a:solidFill>
                  <a:schemeClr val="tx1"/>
                </a:solidFill>
                <a:hlinkClick r:id="rId6" tooltip="BSL Service | Breathing Space Scotland"/>
              </a:rPr>
              <a:t>online BSL-interpreting video relay service (VRS).</a:t>
            </a:r>
            <a:endParaRPr lang="en-GB" dirty="0">
              <a:solidFill>
                <a:schemeClr val="tx1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Childline is open 24/7. You can call them </a:t>
            </a:r>
            <a:r>
              <a:rPr lang="en-GB" u="sng" dirty="0">
                <a:solidFill>
                  <a:schemeClr val="accent3"/>
                </a:solidFill>
              </a:rPr>
              <a:t>0800 1111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for free even if you don’t have credit on your mobile phone. They also have an online service where you can </a:t>
            </a:r>
            <a:r>
              <a:rPr lang="en-GB" u="sng" dirty="0">
                <a:solidFill>
                  <a:schemeClr val="tx1"/>
                </a:solidFill>
                <a:hlinkClick r:id="rId7" tooltip="1-2-1 Counsellor Chat | Childline"/>
              </a:rPr>
              <a:t>chat with a counsellor about whatever's worrying you.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Graphic 6" descr="Speaker Phone">
            <a:extLst>
              <a:ext uri="{FF2B5EF4-FFF2-40B4-BE49-F238E27FC236}">
                <a16:creationId xmlns:a16="http://schemas.microsoft.com/office/drawing/2014/main" id="{EDAB96FF-D4F6-4B77-B40B-0B9CB7D35E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0787" y="1600709"/>
            <a:ext cx="3656581" cy="36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5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85CC-EC92-4010-B328-A7E93535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Parents and Caregivers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BD404-8E8A-4CEF-990B-ECF054BED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3395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555555"/>
                </a:solidFill>
                <a:latin typeface="Open Sans"/>
              </a:rPr>
              <a:t>There are resources and support available if you are worried about your children and their anxiety. </a:t>
            </a:r>
          </a:p>
          <a:p>
            <a:r>
              <a:rPr lang="en-GB" b="1" dirty="0">
                <a:solidFill>
                  <a:srgbClr val="555555"/>
                </a:solidFill>
                <a:latin typeface="Open Sans"/>
              </a:rPr>
              <a:t>Anxiety Canada </a:t>
            </a:r>
            <a:r>
              <a:rPr lang="en-GB" dirty="0">
                <a:solidFill>
                  <a:srgbClr val="555555"/>
                </a:solidFill>
                <a:latin typeface="Open Sans"/>
              </a:rPr>
              <a:t>offers an self-help anxiety management program called MAPS on </a:t>
            </a:r>
            <a:r>
              <a:rPr lang="en-GB" dirty="0">
                <a:solidFill>
                  <a:srgbClr val="BB21ED"/>
                </a:solidFill>
                <a:latin typeface="Open Sans"/>
                <a:hlinkClick r:id="rId2"/>
              </a:rPr>
              <a:t>cognitive-behavioural therapy (CBT)</a:t>
            </a:r>
            <a:r>
              <a:rPr lang="en-GB" dirty="0">
                <a:solidFill>
                  <a:srgbClr val="555555"/>
                </a:solidFill>
                <a:latin typeface="Open Sans"/>
              </a:rPr>
              <a:t>. It’s designed as a resource for parents and caregivers to “coach” anxious children or teens using practical strategies and tools to manage anxiety. </a:t>
            </a:r>
            <a:r>
              <a:rPr lang="en-GB" dirty="0">
                <a:solidFill>
                  <a:srgbClr val="555555"/>
                </a:solidFill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-GB" dirty="0">
                <a:solidFill>
                  <a:srgbClr val="555555"/>
                </a:solidFill>
                <a:latin typeface="Open Sans"/>
              </a:rPr>
              <a:t>lick here</a:t>
            </a:r>
            <a:r>
              <a:rPr lang="en-GB" dirty="0">
                <a:solidFill>
                  <a:schemeClr val="tx1"/>
                </a:solidFill>
                <a:latin typeface="Open Sans"/>
              </a:rPr>
              <a:t>: </a:t>
            </a:r>
            <a:r>
              <a:rPr lang="en-GB" dirty="0">
                <a:solidFill>
                  <a:srgbClr val="46B2B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https://maps.anxietycanada.com/</a:t>
            </a:r>
            <a:endParaRPr lang="en-GB" dirty="0">
              <a:solidFill>
                <a:srgbClr val="46B2B5"/>
              </a:solidFill>
            </a:endParaRPr>
          </a:p>
          <a:p>
            <a:r>
              <a:rPr lang="en-GB" b="1" dirty="0" err="1">
                <a:solidFill>
                  <a:srgbClr val="555555"/>
                </a:solidFill>
                <a:latin typeface="Open Sans"/>
              </a:rPr>
              <a:t>Youngminds</a:t>
            </a:r>
            <a:r>
              <a:rPr lang="en-GB" dirty="0">
                <a:solidFill>
                  <a:srgbClr val="555555"/>
                </a:solidFill>
                <a:latin typeface="Open Sans"/>
              </a:rPr>
              <a:t> offers resources for parents as well as support via</a:t>
            </a:r>
            <a:r>
              <a:rPr lang="en-GB" b="1" dirty="0">
                <a:solidFill>
                  <a:srgbClr val="555454"/>
                </a:solidFill>
                <a:latin typeface="Lato"/>
              </a:rPr>
              <a:t> Parents Helpline: 0808 802 5544 </a:t>
            </a:r>
            <a:r>
              <a:rPr lang="en-GB" dirty="0">
                <a:solidFill>
                  <a:srgbClr val="555454"/>
                </a:solidFill>
                <a:latin typeface="Lato"/>
              </a:rPr>
              <a:t>(Monday to Friday 9.30am – 4pm, free for mobiles and landlines) for more info, click here:</a:t>
            </a:r>
            <a:r>
              <a:rPr lang="en-GB" dirty="0">
                <a:solidFill>
                  <a:srgbClr val="46B2B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https://youngminds.org.uk/find-help/for-parents/</a:t>
            </a:r>
          </a:p>
          <a:p>
            <a:r>
              <a:rPr lang="en-GB" b="1" dirty="0">
                <a:solidFill>
                  <a:srgbClr val="555454"/>
                </a:solidFill>
                <a:latin typeface="Lato"/>
              </a:rPr>
              <a:t>NSPCC</a:t>
            </a:r>
            <a:r>
              <a:rPr lang="en-GB" dirty="0">
                <a:solidFill>
                  <a:srgbClr val="555454"/>
                </a:solidFill>
                <a:latin typeface="Lato"/>
              </a:rPr>
              <a:t> also offers guidance as well as support for parents (</a:t>
            </a:r>
            <a:r>
              <a:rPr lang="en-GB" dirty="0">
                <a:solidFill>
                  <a:srgbClr val="555454"/>
                </a:solidFill>
                <a:latin typeface="Lato"/>
                <a:cs typeface="Calibri" panose="020F0502020204030204" pitchFamily="34" charset="0"/>
              </a:rPr>
              <a:t>phone </a:t>
            </a:r>
            <a:r>
              <a:rPr lang="en-GB" b="1" i="0" u="sng" dirty="0">
                <a:solidFill>
                  <a:schemeClr val="tx1"/>
                </a:solidFill>
                <a:effectLst/>
                <a:latin typeface="Lato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0808 800 5000</a:t>
            </a:r>
            <a:r>
              <a:rPr lang="en-GB" b="1" i="0" u="none" strike="noStrike" dirty="0">
                <a:solidFill>
                  <a:schemeClr val="tx1"/>
                </a:solidFill>
                <a:effectLst/>
                <a:latin typeface="Lato"/>
                <a:cs typeface="Calibri" panose="020F0502020204030204" pitchFamily="34" charset="0"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"/>
                <a:cs typeface="Calibri" panose="020F0502020204030204" pitchFamily="34" charset="0"/>
              </a:rPr>
              <a:t>or email </a:t>
            </a:r>
            <a:r>
              <a:rPr lang="en-GB" b="0" i="0" u="sng" dirty="0">
                <a:solidFill>
                  <a:srgbClr val="000000"/>
                </a:solidFill>
                <a:effectLst/>
                <a:latin typeface="Lato"/>
                <a:cs typeface="Calibri" panose="020F0502020204030204" pitchFamily="34" charset="0"/>
                <a:hlinkClick r:id="rId5"/>
              </a:rPr>
              <a:t>help@nspcc.org.uk</a:t>
            </a:r>
            <a:r>
              <a:rPr lang="en-GB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>
                <a:solidFill>
                  <a:schemeClr val="accent2"/>
                </a:solidFill>
                <a:latin typeface="Lato"/>
              </a:rPr>
              <a:t>For more info, click here</a:t>
            </a:r>
            <a:r>
              <a:rPr lang="en-GB" dirty="0">
                <a:solidFill>
                  <a:schemeClr val="accent2"/>
                </a:solidFill>
                <a:latin typeface="Arial" panose="020B0604020202020204" pitchFamily="34" charset="0"/>
              </a:rPr>
              <a:t>: </a:t>
            </a:r>
            <a:r>
              <a:rPr lang="en-GB" dirty="0">
                <a:solidFill>
                  <a:srgbClr val="555555"/>
                </a:solidFill>
                <a:latin typeface="Open Sans"/>
                <a:hlinkClick r:id="rId6"/>
              </a:rPr>
              <a:t>https://www.nspcc.org.uk/keeping-children-safe/support-for-parents/mental-health-parenting/</a:t>
            </a:r>
            <a:endParaRPr lang="en-GB" dirty="0">
              <a:solidFill>
                <a:srgbClr val="555555"/>
              </a:solidFill>
              <a:latin typeface="Open Sans"/>
            </a:endParaRPr>
          </a:p>
          <a:p>
            <a:pPr marL="0" indent="0">
              <a:buNone/>
            </a:pPr>
            <a:endParaRPr lang="en-GB" sz="2100" b="1" dirty="0">
              <a:solidFill>
                <a:srgbClr val="555555"/>
              </a:solidFill>
              <a:latin typeface="Open Sans"/>
            </a:endParaRPr>
          </a:p>
          <a:p>
            <a:pPr marL="0" indent="0">
              <a:buNone/>
            </a:pPr>
            <a:r>
              <a:rPr lang="en-GB" sz="2100" b="1" dirty="0">
                <a:solidFill>
                  <a:srgbClr val="555555"/>
                </a:solidFill>
                <a:latin typeface="Open Sans"/>
              </a:rPr>
              <a:t>If your children’s anxiety/worry (or other mental health concerns) persists and continues to affect their daily life, please seek medical advice from GP. </a:t>
            </a:r>
          </a:p>
        </p:txBody>
      </p:sp>
    </p:spTree>
    <p:extLst>
      <p:ext uri="{BB962C8B-B14F-4D97-AF65-F5344CB8AC3E}">
        <p14:creationId xmlns:p14="http://schemas.microsoft.com/office/powerpoint/2010/main" val="4011307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3689-A8C9-492A-B911-9519710C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Steps for ‘worry time’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0565-202C-4024-AA77-56955359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33489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Step 1: Choose and plan a regular period of </a:t>
            </a:r>
            <a:r>
              <a:rPr lang="en-GB" b="1" dirty="0"/>
              <a:t>15–30 minutes </a:t>
            </a:r>
            <a:r>
              <a:rPr lang="en-GB" dirty="0"/>
              <a:t>for worrying each day,  ideally at the same time and in the same place. Try to </a:t>
            </a:r>
            <a:r>
              <a:rPr lang="en-GB" b="1" dirty="0"/>
              <a:t>avoid just before bedtime</a:t>
            </a:r>
            <a:r>
              <a:rPr lang="en-GB" dirty="0"/>
              <a:t>. </a:t>
            </a:r>
          </a:p>
          <a:p>
            <a:r>
              <a:rPr lang="en-GB" dirty="0"/>
              <a:t>Step 2: Notice when a worry pops into your mind and tell yourself, “</a:t>
            </a:r>
            <a:r>
              <a:rPr lang="en-GB" b="1" dirty="0"/>
              <a:t>It’s OK to have this worry,</a:t>
            </a:r>
            <a:r>
              <a:rPr lang="en-GB" dirty="0"/>
              <a:t> but I’m going to think about it during my worry time. </a:t>
            </a:r>
            <a:r>
              <a:rPr lang="en-GB" b="1" dirty="0"/>
              <a:t>I will be able to deal with this later</a:t>
            </a:r>
            <a:r>
              <a:rPr lang="en-GB" dirty="0"/>
              <a:t>.”</a:t>
            </a:r>
          </a:p>
          <a:p>
            <a:r>
              <a:rPr lang="en-GB" dirty="0"/>
              <a:t>Step 3: Note down your worries: You might find it helpful to </a:t>
            </a:r>
            <a:r>
              <a:rPr lang="en-GB" b="1" dirty="0"/>
              <a:t>quickly write down </a:t>
            </a:r>
            <a:r>
              <a:rPr lang="en-GB" dirty="0"/>
              <a:t>the worry thought, and then close the book until worry time. It is very common to experience repeated worry thoughts so </a:t>
            </a:r>
            <a:r>
              <a:rPr lang="en-GB" b="1" dirty="0"/>
              <a:t>repeat </a:t>
            </a:r>
            <a:r>
              <a:rPr lang="en-GB" dirty="0"/>
              <a:t>the same process: accept the thought, write it down and then postpone it for later. </a:t>
            </a:r>
          </a:p>
          <a:p>
            <a:r>
              <a:rPr lang="en-GB" dirty="0"/>
              <a:t>Step 4: After noting and postponing your worry, </a:t>
            </a:r>
            <a:r>
              <a:rPr lang="en-GB" b="1" dirty="0"/>
              <a:t>focus your attention back onto the present moment </a:t>
            </a:r>
            <a:r>
              <a:rPr lang="en-GB" dirty="0"/>
              <a:t>and concentrate on whatever activity you are carrying out. This will help to </a:t>
            </a:r>
            <a:r>
              <a:rPr lang="en-GB" b="1" dirty="0"/>
              <a:t>let go of the worry </a:t>
            </a:r>
            <a:r>
              <a:rPr lang="en-GB" dirty="0"/>
              <a:t>until worry time arrives later on. </a:t>
            </a:r>
          </a:p>
          <a:p>
            <a:r>
              <a:rPr lang="en-GB" dirty="0"/>
              <a:t>Step 5: Review your worries during worry time: You can look through your list of worries and cross anything off the list that is no longer a worry for you. Allow yourself to worry for up to 30 minutes and focus on some </a:t>
            </a:r>
            <a:r>
              <a:rPr lang="en-GB" b="1" dirty="0"/>
              <a:t>problem-solving ideas</a:t>
            </a:r>
            <a:r>
              <a:rPr lang="en-GB" dirty="0"/>
              <a:t> by using </a:t>
            </a:r>
            <a:r>
              <a:rPr lang="en-GB" b="1" dirty="0"/>
              <a:t>Worry Tree</a:t>
            </a:r>
            <a:r>
              <a:rPr lang="en-GB" dirty="0"/>
              <a:t>. </a:t>
            </a:r>
          </a:p>
          <a:p>
            <a:r>
              <a:rPr lang="en-GB" dirty="0"/>
              <a:t>Step 6: Move on to another activity afterwards likely to take your mind away from your worries and lift your mood, such as exercise, listening to music or calling a friend. Don’t spend any longer than planned for worrying</a:t>
            </a:r>
          </a:p>
        </p:txBody>
      </p:sp>
      <p:sp>
        <p:nvSpPr>
          <p:cNvPr id="4" name="Action Button: Blank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97A56BF-B69A-4BAC-8711-8C70818A446E}"/>
              </a:ext>
            </a:extLst>
          </p:cNvPr>
          <p:cNvSpPr/>
          <p:nvPr/>
        </p:nvSpPr>
        <p:spPr>
          <a:xfrm>
            <a:off x="9336506" y="382385"/>
            <a:ext cx="1790298" cy="71226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9313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AB8B-A741-4717-9EA5-D710B9F4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Steps for Worry Tree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123FFCD-56E1-478B-AFC8-5B22EF478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As indicated in the video, this is a flow chart (Worry Tree), that helps us </a:t>
            </a:r>
            <a:r>
              <a:rPr lang="en-GB" b="1" dirty="0"/>
              <a:t>think clearly </a:t>
            </a:r>
            <a:r>
              <a:rPr lang="en-GB" dirty="0"/>
              <a:t>about the nature of our worries and decide what might be the best course of actions.  </a:t>
            </a:r>
          </a:p>
          <a:p>
            <a:r>
              <a:rPr lang="en-GB" dirty="0"/>
              <a:t>It’s best to be used during your </a:t>
            </a:r>
            <a:r>
              <a:rPr lang="en-GB" b="1" dirty="0"/>
              <a:t>dedicated ‘worry time’ </a:t>
            </a:r>
            <a:r>
              <a:rPr lang="en-GB" dirty="0"/>
              <a:t>while you try to </a:t>
            </a:r>
            <a:r>
              <a:rPr lang="en-GB" b="1" dirty="0"/>
              <a:t>postpone your worry </a:t>
            </a:r>
            <a:r>
              <a:rPr lang="en-GB" dirty="0"/>
              <a:t>through your day</a:t>
            </a:r>
            <a:r>
              <a:rPr lang="en-GB" b="1" dirty="0"/>
              <a:t> 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E9DFB651-4AD4-415E-9AA0-3CD5E3E7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689" y="128587"/>
            <a:ext cx="3245408" cy="7448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am I worrying about?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Hexagon 6">
            <a:extLst>
              <a:ext uri="{FF2B5EF4-FFF2-40B4-BE49-F238E27FC236}">
                <a16:creationId xmlns:a16="http://schemas.microsoft.com/office/drawing/2014/main" id="{E6DA5BC3-CBE3-41DF-98D9-56AD9E045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680" y="691011"/>
            <a:ext cx="3202417" cy="581025"/>
          </a:xfrm>
          <a:prstGeom prst="hexagon">
            <a:avLst>
              <a:gd name="adj" fmla="val 25005"/>
              <a:gd name="vf" fmla="val 11547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problem I can </a:t>
            </a: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something about?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3BCC714B-3F09-4865-8B27-592DBD4F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567" y="1473778"/>
            <a:ext cx="4572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CF8614DA-0784-4390-AEA5-2E65DD9EE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503" y="1575042"/>
            <a:ext cx="457200" cy="3244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96D14EC5-DC24-40B6-8704-1EDCC539014D}"/>
              </a:ext>
            </a:extLst>
          </p:cNvPr>
          <p:cNvSpPr/>
          <p:nvPr/>
        </p:nvSpPr>
        <p:spPr>
          <a:xfrm>
            <a:off x="636652" y="5348754"/>
            <a:ext cx="6638925" cy="13811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DABB597B-F31C-4DBE-9584-4839C260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11" y="1988034"/>
            <a:ext cx="2147948" cy="894314"/>
          </a:xfrm>
          <a:prstGeom prst="roundRect">
            <a:avLst>
              <a:gd name="adj" fmla="val 7408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out what you could do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your options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Hexagon 16">
            <a:extLst>
              <a:ext uri="{FF2B5EF4-FFF2-40B4-BE49-F238E27FC236}">
                <a16:creationId xmlns:a16="http://schemas.microsoft.com/office/drawing/2014/main" id="{F1E775DB-925B-4FAE-8120-82686ED40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409" y="3131781"/>
            <a:ext cx="2240149" cy="787732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anything I can do </a:t>
            </a: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now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FA31EE-67D7-4E02-BA03-BB522465E929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>
            <a:off x="2760972" y="4106442"/>
            <a:ext cx="1195143" cy="1242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554863-D90A-4AB5-8082-D1E5F94F9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972" y="4333568"/>
            <a:ext cx="2407874" cy="5349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what you could do and when you will do it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E0DD7E48-7111-410F-8CE2-F436A6EAC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372" y="3820692"/>
            <a:ext cx="4572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04C8945F-DAD1-41E7-8C94-64647EC4AFA7}"/>
              </a:ext>
            </a:extLst>
          </p:cNvPr>
          <p:cNvCxnSpPr/>
          <p:nvPr/>
        </p:nvCxnSpPr>
        <p:spPr>
          <a:xfrm>
            <a:off x="3771900" y="5619750"/>
            <a:ext cx="342900" cy="41910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">
            <a:extLst>
              <a:ext uri="{FF2B5EF4-FFF2-40B4-BE49-F238E27FC236}">
                <a16:creationId xmlns:a16="http://schemas.microsoft.com/office/drawing/2014/main" id="{C417C59C-A9E7-4DD4-B137-988F184D5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48" y="3814083"/>
            <a:ext cx="4572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5D8BF1-7422-4C32-87E9-8D1B5E7ED1F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1251148" y="4099833"/>
            <a:ext cx="0" cy="1309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0E8A1F9-A057-44AD-B24D-6D5F0921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56" y="4376617"/>
            <a:ext cx="1446261" cy="4857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Do it now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7C2C1B-F90D-4796-B8DB-97814DFFA9DC}"/>
              </a:ext>
            </a:extLst>
          </p:cNvPr>
          <p:cNvCxnSpPr/>
          <p:nvPr/>
        </p:nvCxnSpPr>
        <p:spPr>
          <a:xfrm flipH="1">
            <a:off x="1685925" y="5848350"/>
            <a:ext cx="9525" cy="25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Callout 30">
            <a:extLst>
              <a:ext uri="{FF2B5EF4-FFF2-40B4-BE49-F238E27FC236}">
                <a16:creationId xmlns:a16="http://schemas.microsoft.com/office/drawing/2014/main" id="{C7A88C0F-FB32-4FD5-AF73-C98C08B78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648" y="1616384"/>
            <a:ext cx="2815359" cy="2049152"/>
          </a:xfrm>
          <a:prstGeom prst="cloudCallout">
            <a:avLst>
              <a:gd name="adj1" fmla="val -52403"/>
              <a:gd name="adj2" fmla="val -4032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I do that helps?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can I get help from or speak to?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options are the best?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396C1AD3-2546-47B7-9B41-DFD1C07A8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56" y="5382346"/>
            <a:ext cx="3166544" cy="13130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the worry go: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 your worries floating away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down your worry and put it away in a jar (go over the contents with someone you can trust if it helps).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193">
            <a:extLst>
              <a:ext uri="{FF2B5EF4-FFF2-40B4-BE49-F238E27FC236}">
                <a16:creationId xmlns:a16="http://schemas.microsoft.com/office/drawing/2014/main" id="{A8BFB238-0DD0-4DD8-8163-AA215AE26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64" y="5409416"/>
            <a:ext cx="3155951" cy="1171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your focus of attention: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about things or do something that you enjoy or relaxing.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distraction techniques:-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FCB7AB-0F29-49A6-B81B-601D49D20E3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107314" y="1899501"/>
            <a:ext cx="21789" cy="3494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0">
            <a:extLst>
              <a:ext uri="{FF2B5EF4-FFF2-40B4-BE49-F238E27FC236}">
                <a16:creationId xmlns:a16="http://schemas.microsoft.com/office/drawing/2014/main" id="{656C6592-C4C2-47D5-A40C-A511868BF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58E72A4-396A-41C6-AD1C-9D1B8D5BE816}"/>
              </a:ext>
            </a:extLst>
          </p:cNvPr>
          <p:cNvCxnSpPr>
            <a:cxnSpLocks/>
            <a:stCxn id="10" idx="1"/>
            <a:endCxn id="15" idx="0"/>
          </p:cNvCxnSpPr>
          <p:nvPr/>
        </p:nvCxnSpPr>
        <p:spPr>
          <a:xfrm>
            <a:off x="5485812" y="1272036"/>
            <a:ext cx="643291" cy="3030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A11FF5-32EA-4E3A-916F-24CC1186AD96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flipH="1">
            <a:off x="2001167" y="1272036"/>
            <a:ext cx="572798" cy="2017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56D34C-B85F-4C43-9AA7-316663CE0436}"/>
              </a:ext>
            </a:extLst>
          </p:cNvPr>
          <p:cNvCxnSpPr>
            <a:cxnSpLocks/>
          </p:cNvCxnSpPr>
          <p:nvPr/>
        </p:nvCxnSpPr>
        <p:spPr>
          <a:xfrm flipH="1">
            <a:off x="1579351" y="1702469"/>
            <a:ext cx="193216" cy="285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00EDFCF-693B-4691-9D35-574A1C2CF42F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996485" y="2882348"/>
            <a:ext cx="0" cy="3411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ction Button: Blank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4EF6196-0258-44DE-BCA8-61089EBEE3D5}"/>
              </a:ext>
            </a:extLst>
          </p:cNvPr>
          <p:cNvSpPr/>
          <p:nvPr/>
        </p:nvSpPr>
        <p:spPr>
          <a:xfrm>
            <a:off x="9799573" y="5867401"/>
            <a:ext cx="1755775" cy="533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3218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8AD482-27A4-454E-8A3A-84F73CBD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422E2-F15A-43AE-98F1-7210710B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0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F1A01-09A5-450C-BDC7-EF6A6D79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1078378"/>
            <a:ext cx="2917551" cy="4701244"/>
          </a:xfrm>
        </p:spPr>
        <p:txBody>
          <a:bodyPr anchor="ctr">
            <a:normAutofit/>
          </a:bodyPr>
          <a:lstStyle/>
          <a:p>
            <a:r>
              <a:rPr lang="en-GB" sz="5400" dirty="0"/>
              <a:t>What is worry?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DC8164B-5FC0-4CBD-B7AE-0CB8780FF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B1150-C3B1-436B-86A5-7C0D4C215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62" y="1078378"/>
            <a:ext cx="6262938" cy="470124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dirty="0"/>
              <a:t>According to clinical psychologists, Dr Whalley &amp; Dr Kaur, </a:t>
            </a:r>
          </a:p>
          <a:p>
            <a:pPr>
              <a:lnSpc>
                <a:spcPct val="100000"/>
              </a:lnSpc>
            </a:pPr>
            <a:r>
              <a:rPr lang="en-GB" sz="1700" dirty="0"/>
              <a:t>Human beings have the amazing ability to think about future events. </a:t>
            </a:r>
          </a:p>
          <a:p>
            <a:pPr>
              <a:lnSpc>
                <a:spcPct val="100000"/>
              </a:lnSpc>
            </a:pPr>
            <a:r>
              <a:rPr lang="en-GB" sz="1700" dirty="0"/>
              <a:t>'Thinking ahead’ means that we can anticipate obstacles or problems, and gives us the opportunity to plan solutions. </a:t>
            </a:r>
          </a:p>
          <a:p>
            <a:pPr>
              <a:lnSpc>
                <a:spcPct val="100000"/>
              </a:lnSpc>
            </a:pPr>
            <a:r>
              <a:rPr lang="en-GB" sz="1700" dirty="0"/>
              <a:t>For example, hand washing and social distancing are helpful things that we can decide to do (present actions) in order to prevent the spread of the virus (future event). </a:t>
            </a:r>
          </a:p>
          <a:p>
            <a:pPr>
              <a:lnSpc>
                <a:spcPct val="100000"/>
              </a:lnSpc>
            </a:pPr>
            <a:endParaRPr lang="en-GB" sz="1700" dirty="0"/>
          </a:p>
          <a:p>
            <a:pPr>
              <a:lnSpc>
                <a:spcPct val="100000"/>
              </a:lnSpc>
            </a:pPr>
            <a:r>
              <a:rPr lang="en-GB" sz="1700" b="1" dirty="0"/>
              <a:t>Worrying is a way of 'thinking ahead'</a:t>
            </a:r>
            <a:r>
              <a:rPr lang="en-GB" sz="1700" dirty="0"/>
              <a:t> that often leaves us feeling anxious or apprehensive. </a:t>
            </a:r>
          </a:p>
          <a:p>
            <a:pPr>
              <a:lnSpc>
                <a:spcPct val="100000"/>
              </a:lnSpc>
            </a:pPr>
            <a:r>
              <a:rPr lang="en-GB" sz="1700" dirty="0"/>
              <a:t>Everyone worries to some degree, and some thinking ahead can help us to plan and cope. But it becomes problematic when we worry </a:t>
            </a:r>
            <a:r>
              <a:rPr lang="en-GB" sz="1700" b="1" dirty="0"/>
              <a:t>excessively </a:t>
            </a:r>
            <a:r>
              <a:rPr lang="en-GB" sz="1700" dirty="0"/>
              <a:t>and frequently think about </a:t>
            </a:r>
            <a:r>
              <a:rPr lang="en-GB" sz="1700" b="1" dirty="0"/>
              <a:t>worst case scenarios </a:t>
            </a:r>
            <a:r>
              <a:rPr lang="en-GB" sz="1700" dirty="0"/>
              <a:t>and feel that we won't be able to cope.</a:t>
            </a:r>
          </a:p>
        </p:txBody>
      </p:sp>
    </p:spTree>
    <p:extLst>
      <p:ext uri="{BB962C8B-B14F-4D97-AF65-F5344CB8AC3E}">
        <p14:creationId xmlns:p14="http://schemas.microsoft.com/office/powerpoint/2010/main" val="363183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6A3D-95CC-4C0D-9F59-43CFDE36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GB"/>
              <a:t>What triggers worry?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A7C368-3069-41A8-9BCE-7840D03338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32529"/>
              </p:ext>
            </p:extLst>
          </p:nvPr>
        </p:nvGraphicFramePr>
        <p:xfrm>
          <a:off x="1250950" y="1874517"/>
          <a:ext cx="10179050" cy="428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554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0851669-7281-49C2-8BF0-67BA70EC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CFEBA-F06D-49C3-8E00-726892C7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2385"/>
            <a:ext cx="8534399" cy="1413758"/>
          </a:xfrm>
        </p:spPr>
        <p:txBody>
          <a:bodyPr anchor="b">
            <a:normAutofit/>
          </a:bodyPr>
          <a:lstStyle/>
          <a:p>
            <a:pPr algn="ctr"/>
            <a:r>
              <a:rPr lang="en-GB" sz="4400"/>
              <a:t>Covid-19 and uncertainty</a:t>
            </a: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16992B13-74C4-4370-93C5-F5403D94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3AE1F77-1EC8-47BA-A381-B6618A2F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2CFC6-710D-42B1-BA58-0D32EC87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2178528"/>
            <a:ext cx="8534400" cy="37010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700"/>
              <a:t>Our world has been experiencing rapid change at the moment and while there is a lot of information, news coverage and opinions circulating around, there is also a lot of uncertainty. </a:t>
            </a:r>
          </a:p>
          <a:p>
            <a:pPr>
              <a:lnSpc>
                <a:spcPct val="100000"/>
              </a:lnSpc>
            </a:pPr>
            <a:r>
              <a:rPr lang="en-GB" sz="1700"/>
              <a:t>It is therefore understandable to feel anxious and it would be hard not to worry about what it all means for you and for your loved ones.</a:t>
            </a:r>
          </a:p>
          <a:p>
            <a:pPr>
              <a:lnSpc>
                <a:spcPct val="100000"/>
              </a:lnSpc>
            </a:pPr>
            <a:r>
              <a:rPr lang="en-GB" sz="1700"/>
              <a:t>You may also feel sad, bored, lonely or frustrated from time to time. </a:t>
            </a:r>
          </a:p>
          <a:p>
            <a:pPr>
              <a:lnSpc>
                <a:spcPct val="100000"/>
              </a:lnSpc>
            </a:pPr>
            <a:r>
              <a:rPr lang="en-GB" sz="1700"/>
              <a:t>It is important to remember that it’s ok to feel this way and everyone reacts differently.</a:t>
            </a:r>
          </a:p>
          <a:p>
            <a:pPr>
              <a:lnSpc>
                <a:spcPct val="100000"/>
              </a:lnSpc>
            </a:pPr>
            <a:endParaRPr lang="en-GB" sz="1700"/>
          </a:p>
          <a:p>
            <a:pPr>
              <a:lnSpc>
                <a:spcPct val="100000"/>
              </a:lnSpc>
            </a:pPr>
            <a:r>
              <a:rPr lang="en-GB" sz="1700"/>
              <a:t>There are things that we can do to help to cope with worries associated with the outbreak and uncertainty that it brings.</a:t>
            </a:r>
          </a:p>
          <a:p>
            <a:pPr>
              <a:lnSpc>
                <a:spcPct val="100000"/>
              </a:lnSpc>
            </a:pPr>
            <a:r>
              <a:rPr lang="en-GB" sz="1700"/>
              <a:t>Always, It is important to follow the latest </a:t>
            </a:r>
            <a:r>
              <a:rPr lang="en-GB" sz="1700" u="sng">
                <a:hlinkClick r:id="rId2"/>
              </a:rPr>
              <a:t>official guidance on staying at home and </a:t>
            </a:r>
            <a:r>
              <a:rPr lang="en-GB" sz="1700" u="sng"/>
              <a:t>social distancing</a:t>
            </a:r>
            <a:r>
              <a:rPr lang="en-GB" sz="1700"/>
              <a:t> to keep yourself and everyone safe.</a:t>
            </a:r>
          </a:p>
          <a:p>
            <a:pPr>
              <a:lnSpc>
                <a:spcPct val="100000"/>
              </a:lnSpc>
            </a:pPr>
            <a:endParaRPr lang="en-GB" sz="1700"/>
          </a:p>
          <a:p>
            <a:pPr>
              <a:lnSpc>
                <a:spcPct val="100000"/>
              </a:lnSpc>
            </a:pPr>
            <a:endParaRPr lang="en-GB" sz="1700"/>
          </a:p>
          <a:p>
            <a:pPr>
              <a:lnSpc>
                <a:spcPct val="100000"/>
              </a:lnSpc>
            </a:pPr>
            <a:endParaRPr lang="en-GB" sz="1700"/>
          </a:p>
        </p:txBody>
      </p:sp>
    </p:spTree>
    <p:extLst>
      <p:ext uri="{BB962C8B-B14F-4D97-AF65-F5344CB8AC3E}">
        <p14:creationId xmlns:p14="http://schemas.microsoft.com/office/powerpoint/2010/main" val="369250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1BC5-B50B-4ECE-A6AB-EAF724F3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68728"/>
          </a:xfrm>
        </p:spPr>
        <p:txBody>
          <a:bodyPr/>
          <a:lstStyle/>
          <a:p>
            <a:r>
              <a:rPr lang="en-GB" dirty="0"/>
              <a:t>get the right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3652-1A7A-4ADA-B835-46D30D100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46243"/>
            <a:ext cx="10178322" cy="422937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First and foremost, make sure to have information from </a:t>
            </a:r>
            <a:r>
              <a:rPr lang="en-GB" b="1" dirty="0"/>
              <a:t>the reputable and trustworthy source like:</a:t>
            </a:r>
          </a:p>
          <a:p>
            <a:pPr lvl="1"/>
            <a:r>
              <a:rPr lang="en-GB" dirty="0">
                <a:hlinkClick r:id="rId2"/>
              </a:rPr>
              <a:t>https://young.scot/campaigns/national/coronavirus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https://www.bbc.co.uk/newsround/51204456</a:t>
            </a:r>
            <a:endParaRPr lang="en-GB" dirty="0"/>
          </a:p>
          <a:p>
            <a:r>
              <a:rPr lang="en-GB" dirty="0"/>
              <a:t>There is a great deal of information, coverage and opinion circulating about COVID-19 and related issues. Unfortunately, there are also a lot of </a:t>
            </a:r>
            <a:r>
              <a:rPr lang="en-GB" b="1" dirty="0"/>
              <a:t>fake news, scare stories and misleading information </a:t>
            </a:r>
            <a:r>
              <a:rPr lang="en-GB" dirty="0"/>
              <a:t>circulating and this can lead to </a:t>
            </a:r>
            <a:r>
              <a:rPr lang="en-GB" b="1" dirty="0"/>
              <a:t>unnecessary worries and panic</a:t>
            </a:r>
            <a:r>
              <a:rPr lang="en-GB" dirty="0"/>
              <a:t> (</a:t>
            </a:r>
            <a:r>
              <a:rPr lang="en-GB" dirty="0" err="1"/>
              <a:t>e.g</a:t>
            </a:r>
            <a:r>
              <a:rPr lang="en-GB" dirty="0"/>
              <a:t> conspiracy theory, linking 5G to the virus despite no scientific evidence). </a:t>
            </a:r>
          </a:p>
          <a:p>
            <a:endParaRPr lang="en-GB" dirty="0"/>
          </a:p>
          <a:p>
            <a:r>
              <a:rPr lang="en-GB" dirty="0"/>
              <a:t>Seek information mainly </a:t>
            </a:r>
            <a:r>
              <a:rPr lang="en-GB" b="1" dirty="0"/>
              <a:t>to take practical steps </a:t>
            </a:r>
            <a:r>
              <a:rPr lang="en-GB" dirty="0"/>
              <a:t>to prepare your plans and protect yourself and loved ones </a:t>
            </a:r>
          </a:p>
          <a:p>
            <a:r>
              <a:rPr lang="en-GB" dirty="0"/>
              <a:t>Also, consider to </a:t>
            </a:r>
            <a:r>
              <a:rPr lang="en-GB" b="1" dirty="0"/>
              <a:t>limit your exposure </a:t>
            </a:r>
            <a:r>
              <a:rPr lang="en-GB" dirty="0"/>
              <a:t>(e.g. time spent on news and social media) as constant feed of information can be overwhelming and can be a trigger for further worry.  </a:t>
            </a:r>
          </a:p>
        </p:txBody>
      </p:sp>
    </p:spTree>
    <p:extLst>
      <p:ext uri="{BB962C8B-B14F-4D97-AF65-F5344CB8AC3E}">
        <p14:creationId xmlns:p14="http://schemas.microsoft.com/office/powerpoint/2010/main" val="2691817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BA5E9B-8F9D-4CBE-9D86-ECB17F3D4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6"/>
            <a:ext cx="3384329" cy="5421435"/>
          </a:xfrm>
        </p:spPr>
        <p:txBody>
          <a:bodyPr anchor="ctr">
            <a:normAutofit/>
          </a:bodyPr>
          <a:lstStyle/>
          <a:p>
            <a:r>
              <a:rPr lang="en-GB" sz="4000"/>
              <a:t>Maintain the balance</a:t>
            </a:r>
          </a:p>
        </p:txBody>
      </p:sp>
      <p:graphicFrame>
        <p:nvGraphicFramePr>
          <p:cNvPr id="21" name="Content Placeholder 7">
            <a:extLst>
              <a:ext uri="{FF2B5EF4-FFF2-40B4-BE49-F238E27FC236}">
                <a16:creationId xmlns:a16="http://schemas.microsoft.com/office/drawing/2014/main" id="{27ABB23D-A11B-425A-9657-B92226A84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30624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399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1B0A7D14-7B67-4022-A8BE-1CCD4A0F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2008F-0A22-4156-BCD7-F2505A1F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382385"/>
            <a:ext cx="10179050" cy="1031745"/>
          </a:xfrm>
        </p:spPr>
        <p:txBody>
          <a:bodyPr anchor="ctr">
            <a:normAutofit/>
          </a:bodyPr>
          <a:lstStyle/>
          <a:p>
            <a:r>
              <a:rPr lang="en-GB" sz="4800" dirty="0"/>
              <a:t>Activity ideas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09A9E8-BF27-4613-A775-071F08208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3AFE299-6F79-44AF-9A77-2DC2DC1F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AFF39C-18A3-493F-8FAE-F8F7E27F3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302381"/>
              </p:ext>
            </p:extLst>
          </p:nvPr>
        </p:nvGraphicFramePr>
        <p:xfrm>
          <a:off x="1307655" y="2551813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F6F34E4-A4C9-4807-936D-3B99B42967BB}"/>
              </a:ext>
            </a:extLst>
          </p:cNvPr>
          <p:cNvSpPr txBox="1"/>
          <p:nvPr/>
        </p:nvSpPr>
        <p:spPr>
          <a:xfrm>
            <a:off x="1364361" y="1456273"/>
            <a:ext cx="991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Think of activities that you regularly or used to engage that help/helped you cope when stressed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activities or tasks that you wanted to do but haven’t.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may be something completely new that you like try.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91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1B0A7D14-7B67-4022-A8BE-1CCD4A0F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4C5F23-6894-455A-A69A-F5F4864B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GB" dirty="0"/>
              <a:t>Activity ideas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B09A9E8-BF27-4613-A775-071F08208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C3AFE299-6F79-44AF-9A77-2DC2DC1F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8E77F21F-2AFB-450F-B9A7-E2956B4D32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655243"/>
              </p:ext>
            </p:extLst>
          </p:nvPr>
        </p:nvGraphicFramePr>
        <p:xfrm>
          <a:off x="1250950" y="1874517"/>
          <a:ext cx="10179050" cy="4005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64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0A7D14-7B67-4022-A8BE-1CCD4A0F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51726-BB3A-4B36-A7EA-86E1DD3F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GB" dirty="0"/>
              <a:t>More Activity ideas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B09A9E8-BF27-4613-A775-071F08208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FE299-6F79-44AF-9A77-2DC2DC1F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81062DE-CC17-44F0-8855-26C9281A1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540751"/>
              </p:ext>
            </p:extLst>
          </p:nvPr>
        </p:nvGraphicFramePr>
        <p:xfrm>
          <a:off x="1250950" y="2007704"/>
          <a:ext cx="10179050" cy="387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4155736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1_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58e7b81-acdc-4b98-a70e-8d31458a2ea2" xsi:nil="true"/>
    <Student_Groups xmlns="c58e7b81-acdc-4b98-a70e-8d31458a2ea2">
      <UserInfo>
        <DisplayName/>
        <AccountId xsi:nil="true"/>
        <AccountType/>
      </UserInfo>
    </Student_Groups>
    <Distribution_Groups xmlns="c58e7b81-acdc-4b98-a70e-8d31458a2ea2" xsi:nil="true"/>
    <Self_Registration_Enabled xmlns="c58e7b81-acdc-4b98-a70e-8d31458a2ea2" xsi:nil="true"/>
    <AppVersion xmlns="c58e7b81-acdc-4b98-a70e-8d31458a2ea2" xsi:nil="true"/>
    <Invited_Teachers xmlns="c58e7b81-acdc-4b98-a70e-8d31458a2ea2" xsi:nil="true"/>
    <CultureName xmlns="c58e7b81-acdc-4b98-a70e-8d31458a2ea2" xsi:nil="true"/>
    <Templates xmlns="c58e7b81-acdc-4b98-a70e-8d31458a2ea2" xsi:nil="true"/>
    <Has_Teacher_Only_SectionGroup xmlns="c58e7b81-acdc-4b98-a70e-8d31458a2ea2" xsi:nil="true"/>
    <LMS_Mappings xmlns="c58e7b81-acdc-4b98-a70e-8d31458a2ea2" xsi:nil="true"/>
    <Invited_Students xmlns="c58e7b81-acdc-4b98-a70e-8d31458a2ea2" xsi:nil="true"/>
    <FolderType xmlns="c58e7b81-acdc-4b98-a70e-8d31458a2ea2" xsi:nil="true"/>
    <Teachers xmlns="c58e7b81-acdc-4b98-a70e-8d31458a2ea2">
      <UserInfo>
        <DisplayName/>
        <AccountId xsi:nil="true"/>
        <AccountType/>
      </UserInfo>
    </Teachers>
    <Is_Collaboration_Space_Locked xmlns="c58e7b81-acdc-4b98-a70e-8d31458a2ea2" xsi:nil="true"/>
    <TeamsChannelId xmlns="c58e7b81-acdc-4b98-a70e-8d31458a2ea2" xsi:nil="true"/>
    <IsNotebookLocked xmlns="c58e7b81-acdc-4b98-a70e-8d31458a2ea2" xsi:nil="true"/>
    <Owner xmlns="c58e7b81-acdc-4b98-a70e-8d31458a2ea2">
      <UserInfo>
        <DisplayName/>
        <AccountId xsi:nil="true"/>
        <AccountType/>
      </UserInfo>
    </Owner>
    <Students xmlns="c58e7b81-acdc-4b98-a70e-8d31458a2ea2">
      <UserInfo>
        <DisplayName/>
        <AccountId xsi:nil="true"/>
        <AccountType/>
      </UserInfo>
    </Students>
    <Math_Settings xmlns="c58e7b81-acdc-4b98-a70e-8d31458a2ea2" xsi:nil="true"/>
    <NotebookType xmlns="c58e7b81-acdc-4b98-a70e-8d31458a2ea2" xsi:nil="true"/>
    <DefaultSectionNames xmlns="c58e7b81-acdc-4b98-a70e-8d31458a2ea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144A308512D14E88EBB8C29681BFC3" ma:contentTypeVersion="31" ma:contentTypeDescription="Create a new document." ma:contentTypeScope="" ma:versionID="9a9aa30565fbc2c602dc5daf696a3741">
  <xsd:schema xmlns:xsd="http://www.w3.org/2001/XMLSchema" xmlns:xs="http://www.w3.org/2001/XMLSchema" xmlns:p="http://schemas.microsoft.com/office/2006/metadata/properties" xmlns:ns3="c58e7b81-acdc-4b98-a70e-8d31458a2ea2" xmlns:ns4="830b6fb5-67b3-491c-bb8b-2f19a9243ace" targetNamespace="http://schemas.microsoft.com/office/2006/metadata/properties" ma:root="true" ma:fieldsID="2f55a777fb437ec270e09e4d8c90b41e" ns3:_="" ns4:_="">
    <xsd:import namespace="c58e7b81-acdc-4b98-a70e-8d31458a2ea2"/>
    <xsd:import namespace="830b6fb5-67b3-491c-bb8b-2f19a9243a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e7b81-acdc-4b98-a70e-8d31458a2e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0b6fb5-67b3-491c-bb8b-2f19a9243ace" elementFormDefault="qualified">
    <xsd:import namespace="http://schemas.microsoft.com/office/2006/documentManagement/types"/>
    <xsd:import namespace="http://schemas.microsoft.com/office/infopath/2007/PartnerControls"/>
    <xsd:element name="SharedWithUsers" ma:index="3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5D5C12-9048-448D-A69C-F00736C0732E}">
  <ds:schemaRefs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c58e7b81-acdc-4b98-a70e-8d31458a2ea2"/>
    <ds:schemaRef ds:uri="http://schemas.microsoft.com/office/infopath/2007/PartnerControls"/>
    <ds:schemaRef ds:uri="830b6fb5-67b3-491c-bb8b-2f19a9243ace"/>
  </ds:schemaRefs>
</ds:datastoreItem>
</file>

<file path=customXml/itemProps3.xml><?xml version="1.0" encoding="utf-8"?>
<ds:datastoreItem xmlns:ds="http://schemas.openxmlformats.org/officeDocument/2006/customXml" ds:itemID="{473178A7-F9C9-49D0-9A1E-794B904F1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8e7b81-acdc-4b98-a70e-8d31458a2ea2"/>
    <ds:schemaRef ds:uri="830b6fb5-67b3-491c-bb8b-2f19a9243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2381</Words>
  <Application>Microsoft Office PowerPoint</Application>
  <PresentationFormat>Widescreen</PresentationFormat>
  <Paragraphs>223</Paragraphs>
  <Slides>18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Gill Sans MT</vt:lpstr>
      <vt:lpstr>Impact</vt:lpstr>
      <vt:lpstr>Lato</vt:lpstr>
      <vt:lpstr>Open Sans</vt:lpstr>
      <vt:lpstr>Badge</vt:lpstr>
      <vt:lpstr>1_Badge</vt:lpstr>
      <vt:lpstr>Coping with Worries</vt:lpstr>
      <vt:lpstr>What is worry?</vt:lpstr>
      <vt:lpstr>What triggers worry?</vt:lpstr>
      <vt:lpstr>Covid-19 and uncertainty</vt:lpstr>
      <vt:lpstr>get the right information</vt:lpstr>
      <vt:lpstr>Maintain the balance</vt:lpstr>
      <vt:lpstr>Activity ideas</vt:lpstr>
      <vt:lpstr>Activity ideas</vt:lpstr>
      <vt:lpstr>More Activity ideas</vt:lpstr>
      <vt:lpstr>Worry time and Worry Tree</vt:lpstr>
      <vt:lpstr>Worry time and Worry tree</vt:lpstr>
      <vt:lpstr>Challenge your negative / unhelpful thoughts</vt:lpstr>
      <vt:lpstr>Mindfulness</vt:lpstr>
      <vt:lpstr>Finally</vt:lpstr>
      <vt:lpstr>Talk to someone</vt:lpstr>
      <vt:lpstr>For Parents and Caregivers</vt:lpstr>
      <vt:lpstr>Steps for ‘worry time’</vt:lpstr>
      <vt:lpstr>Steps for Worry Tree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2020-04-14T08:29:21Z</dcterms:created>
  <dcterms:modified xsi:type="dcterms:W3CDTF">2020-04-20T13:36:17Z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0x010100FA144A308512D14E88EBB8C29681BFC3</vt:lpwstr>
  </property>
</Properties>
</file>