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8" r:id="rId6"/>
    <p:sldId id="271" r:id="rId7"/>
    <p:sldId id="268" r:id="rId8"/>
    <p:sldId id="262" r:id="rId9"/>
    <p:sldId id="260" r:id="rId10"/>
    <p:sldId id="257" r:id="rId11"/>
    <p:sldId id="261" r:id="rId12"/>
    <p:sldId id="265" r:id="rId13"/>
    <p:sldId id="267" r:id="rId14"/>
    <p:sldId id="269" r:id="rId15"/>
    <p:sldId id="264" r:id="rId16"/>
    <p:sldId id="26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1" Type="http://schemas.openxmlformats.org/officeDocument/2006/relationships/hyperlink" Target="https://www.sleepscotland.org/education/sound-sleep/" TargetMode="External"/></Relationships>
</file>

<file path=ppt/diagrams/_rels/data2.xml.rels><?xml version="1.0" encoding="UTF-8" standalone="yes"?>
<Relationships xmlns="http://schemas.openxmlformats.org/package/2006/relationships"><Relationship Id="rId3" Type="http://schemas.openxmlformats.org/officeDocument/2006/relationships/hyperlink" Target="https://www.nhsinform.scot/coronavirus" TargetMode="External"/><Relationship Id="rId2" Type="http://schemas.openxmlformats.org/officeDocument/2006/relationships/hyperlink" Target="https://www.who.int/emergencies/diseases/novel-coronavirus-2019" TargetMode="External"/><Relationship Id="rId1" Type="http://schemas.openxmlformats.org/officeDocument/2006/relationships/hyperlink" Target="https://young.scot/campaigns/national/choices-for-life" TargetMode="External"/><Relationship Id="rId5" Type="http://schemas.openxmlformats.org/officeDocument/2006/relationships/hyperlink" Target="https://young.scot/campaigns/national/powerpause" TargetMode="External"/><Relationship Id="rId4" Type="http://schemas.openxmlformats.org/officeDocument/2006/relationships/hyperlink" Target="https://www.gov.uk/government/topical-events/coronavirus-covid-19-uk-government-response" TargetMode="External"/></Relationships>
</file>

<file path=ppt/diagrams/_rels/data4.xml.rels><?xml version="1.0" encoding="UTF-8" standalone="yes"?>
<Relationships xmlns="http://schemas.openxmlformats.org/package/2006/relationships"><Relationship Id="rId3" Type="http://schemas.openxmlformats.org/officeDocument/2006/relationships/hyperlink" Target="https://www.nhs.uk/conditions/stress-anxiety-depression/improve-mental-wellbeing/" TargetMode="External"/><Relationship Id="rId2" Type="http://schemas.openxmlformats.org/officeDocument/2006/relationships/hyperlink" Target="https://www.seemescotland.org/young-people/information-for-young-people/" TargetMode="External"/><Relationship Id="rId1" Type="http://schemas.openxmlformats.org/officeDocument/2006/relationships/hyperlink" Target="https://www.mentalhealth.org.uk/" TargetMode="External"/><Relationship Id="rId4" Type="http://schemas.openxmlformats.org/officeDocument/2006/relationships/hyperlink" Target="https://cool2talk.org/"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sleepscotland.org/education/sound-sleep/"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s://www.nhsinform.scot/coronavirus" TargetMode="External"/><Relationship Id="rId2" Type="http://schemas.openxmlformats.org/officeDocument/2006/relationships/hyperlink" Target="https://www.who.int/emergencies/diseases/novel-coronavirus-2019" TargetMode="External"/><Relationship Id="rId1" Type="http://schemas.openxmlformats.org/officeDocument/2006/relationships/hyperlink" Target="https://young.scot/campaigns/national/choices-for-life" TargetMode="External"/><Relationship Id="rId5" Type="http://schemas.openxmlformats.org/officeDocument/2006/relationships/hyperlink" Target="https://young.scot/campaigns/national/powerpause" TargetMode="External"/><Relationship Id="rId4" Type="http://schemas.openxmlformats.org/officeDocument/2006/relationships/hyperlink" Target="https://www.gov.uk/government/topical-events/coronavirus-covid-19-uk-government-response" TargetMode="External"/></Relationships>
</file>

<file path=ppt/diagrams/_rels/drawing4.xml.rels><?xml version="1.0" encoding="UTF-8" standalone="yes"?>
<Relationships xmlns="http://schemas.openxmlformats.org/package/2006/relationships"><Relationship Id="rId3" Type="http://schemas.openxmlformats.org/officeDocument/2006/relationships/hyperlink" Target="https://www.nhs.uk/conditions/stress-anxiety-depression/improve-mental-wellbeing/" TargetMode="External"/><Relationship Id="rId2" Type="http://schemas.openxmlformats.org/officeDocument/2006/relationships/hyperlink" Target="https://www.seemescotland.org/young-people/information-for-young-people/" TargetMode="External"/><Relationship Id="rId1" Type="http://schemas.openxmlformats.org/officeDocument/2006/relationships/hyperlink" Target="https://www.mentalhealth.org.uk/" TargetMode="External"/><Relationship Id="rId4" Type="http://schemas.openxmlformats.org/officeDocument/2006/relationships/hyperlink" Target="https://cool2talk.org/"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63D406-9F9C-445B-865B-856F29F44305}" type="doc">
      <dgm:prSet loTypeId="urn:microsoft.com/office/officeart/2008/layout/LinedList" loCatId="list" qsTypeId="urn:microsoft.com/office/officeart/2005/8/quickstyle/simple2" qsCatId="simple" csTypeId="urn:microsoft.com/office/officeart/2005/8/colors/colorful1" csCatId="colorful" phldr="1"/>
      <dgm:spPr/>
      <dgm:t>
        <a:bodyPr/>
        <a:lstStyle/>
        <a:p>
          <a:endParaRPr lang="en-US"/>
        </a:p>
      </dgm:t>
    </dgm:pt>
    <dgm:pt modelId="{400031B7-B8E6-4E82-8D0C-D289DC80C239}">
      <dgm:prSet/>
      <dgm:spPr/>
      <dgm:t>
        <a:bodyPr/>
        <a:lstStyle/>
        <a:p>
          <a:r>
            <a:rPr lang="en-US" dirty="0"/>
            <a:t>Sleep is really important for our mental and physical health. </a:t>
          </a:r>
        </a:p>
      </dgm:t>
    </dgm:pt>
    <dgm:pt modelId="{CB6F936F-BA5F-49AF-8B04-9568412D839F}" type="parTrans" cxnId="{7294FE98-79E3-4671-91A0-921577B610E0}">
      <dgm:prSet/>
      <dgm:spPr/>
      <dgm:t>
        <a:bodyPr/>
        <a:lstStyle/>
        <a:p>
          <a:endParaRPr lang="en-US"/>
        </a:p>
      </dgm:t>
    </dgm:pt>
    <dgm:pt modelId="{AF2157DC-2030-4E3E-8561-16D7F85F7C30}" type="sibTrans" cxnId="{7294FE98-79E3-4671-91A0-921577B610E0}">
      <dgm:prSet/>
      <dgm:spPr/>
      <dgm:t>
        <a:bodyPr/>
        <a:lstStyle/>
        <a:p>
          <a:endParaRPr lang="en-US"/>
        </a:p>
      </dgm:t>
    </dgm:pt>
    <dgm:pt modelId="{C7F3313D-F07D-498B-A603-4672E4E7A4B2}">
      <dgm:prSet/>
      <dgm:spPr/>
      <dgm:t>
        <a:bodyPr/>
        <a:lstStyle/>
        <a:p>
          <a:r>
            <a:rPr lang="en-US"/>
            <a:t>Make sure you're getting enough sleep </a:t>
          </a:r>
        </a:p>
      </dgm:t>
    </dgm:pt>
    <dgm:pt modelId="{702F3F61-28F9-4725-8A0D-C2EC0C4F6AD3}" type="parTrans" cxnId="{5B35BAB7-34FF-49D3-B20F-CE98F4859E1C}">
      <dgm:prSet/>
      <dgm:spPr/>
      <dgm:t>
        <a:bodyPr/>
        <a:lstStyle/>
        <a:p>
          <a:endParaRPr lang="en-US"/>
        </a:p>
      </dgm:t>
    </dgm:pt>
    <dgm:pt modelId="{03AC2847-DA13-41C9-8D1A-141324C549D0}" type="sibTrans" cxnId="{5B35BAB7-34FF-49D3-B20F-CE98F4859E1C}">
      <dgm:prSet/>
      <dgm:spPr/>
      <dgm:t>
        <a:bodyPr/>
        <a:lstStyle/>
        <a:p>
          <a:endParaRPr lang="en-US"/>
        </a:p>
      </dgm:t>
    </dgm:pt>
    <dgm:pt modelId="{861A1450-BC66-4054-9BE1-3D9244F3517B}">
      <dgm:prSet/>
      <dgm:spPr/>
      <dgm:t>
        <a:bodyPr/>
        <a:lstStyle/>
        <a:p>
          <a:r>
            <a:rPr lang="en-US"/>
            <a:t>Avoiding caffeinated drinks such as tea and coffee in the late afternoon and evening</a:t>
          </a:r>
        </a:p>
      </dgm:t>
    </dgm:pt>
    <dgm:pt modelId="{B3F617AA-2F3C-4A41-B443-E7C165F4E153}" type="parTrans" cxnId="{04F11CDB-E36B-414B-BE64-C98CAE2402B2}">
      <dgm:prSet/>
      <dgm:spPr/>
      <dgm:t>
        <a:bodyPr/>
        <a:lstStyle/>
        <a:p>
          <a:endParaRPr lang="en-US"/>
        </a:p>
      </dgm:t>
    </dgm:pt>
    <dgm:pt modelId="{D20DE112-26C1-49B5-8AC7-C6B6B558C41B}" type="sibTrans" cxnId="{04F11CDB-E36B-414B-BE64-C98CAE2402B2}">
      <dgm:prSet/>
      <dgm:spPr/>
      <dgm:t>
        <a:bodyPr/>
        <a:lstStyle/>
        <a:p>
          <a:endParaRPr lang="en-US"/>
        </a:p>
      </dgm:t>
    </dgm:pt>
    <dgm:pt modelId="{FA34B1D0-5FA4-49A6-868E-654BDBD09135}">
      <dgm:prSet/>
      <dgm:spPr/>
      <dgm:t>
        <a:bodyPr/>
        <a:lstStyle/>
        <a:p>
          <a:r>
            <a:rPr lang="en-US" dirty="0"/>
            <a:t>Take a bath /shower</a:t>
          </a:r>
        </a:p>
      </dgm:t>
    </dgm:pt>
    <dgm:pt modelId="{7065C943-F410-40AF-859E-C6EA12C0F470}" type="parTrans" cxnId="{2047DD7C-080E-4C98-8695-C8623D2028C2}">
      <dgm:prSet/>
      <dgm:spPr/>
      <dgm:t>
        <a:bodyPr/>
        <a:lstStyle/>
        <a:p>
          <a:endParaRPr lang="en-US"/>
        </a:p>
      </dgm:t>
    </dgm:pt>
    <dgm:pt modelId="{F0922A71-7860-44A2-B7FA-C980B01F31E5}" type="sibTrans" cxnId="{2047DD7C-080E-4C98-8695-C8623D2028C2}">
      <dgm:prSet/>
      <dgm:spPr/>
      <dgm:t>
        <a:bodyPr/>
        <a:lstStyle/>
        <a:p>
          <a:endParaRPr lang="en-US"/>
        </a:p>
      </dgm:t>
    </dgm:pt>
    <dgm:pt modelId="{26D3CCC3-C856-4CEF-9C84-DE10C764E3CA}">
      <dgm:prSet/>
      <dgm:spPr/>
      <dgm:t>
        <a:bodyPr/>
        <a:lstStyle/>
        <a:p>
          <a:r>
            <a:rPr lang="en-US"/>
            <a:t>Use blackout curtains</a:t>
          </a:r>
        </a:p>
      </dgm:t>
    </dgm:pt>
    <dgm:pt modelId="{52338B0C-5A53-4BAD-9B20-BD8B7193E395}" type="parTrans" cxnId="{326D675E-03CA-4AFA-B78E-C4633D91A7D5}">
      <dgm:prSet/>
      <dgm:spPr/>
      <dgm:t>
        <a:bodyPr/>
        <a:lstStyle/>
        <a:p>
          <a:endParaRPr lang="en-US"/>
        </a:p>
      </dgm:t>
    </dgm:pt>
    <dgm:pt modelId="{99ADD209-9584-4920-8205-3AC967AA51B7}" type="sibTrans" cxnId="{326D675E-03CA-4AFA-B78E-C4633D91A7D5}">
      <dgm:prSet/>
      <dgm:spPr/>
      <dgm:t>
        <a:bodyPr/>
        <a:lstStyle/>
        <a:p>
          <a:endParaRPr lang="en-US"/>
        </a:p>
      </dgm:t>
    </dgm:pt>
    <dgm:pt modelId="{A1534FA8-7818-485B-B843-8F6F9C9F176E}">
      <dgm:prSet/>
      <dgm:spPr/>
      <dgm:t>
        <a:bodyPr/>
        <a:lstStyle/>
        <a:p>
          <a:r>
            <a:rPr lang="en-US"/>
            <a:t>Listening to gentle music </a:t>
          </a:r>
        </a:p>
      </dgm:t>
    </dgm:pt>
    <dgm:pt modelId="{12A14B85-297B-421C-94D6-3095D5E5542C}" type="parTrans" cxnId="{6DC3FE07-E75A-425B-9B7D-3C6A44D9277E}">
      <dgm:prSet/>
      <dgm:spPr/>
      <dgm:t>
        <a:bodyPr/>
        <a:lstStyle/>
        <a:p>
          <a:endParaRPr lang="en-US"/>
        </a:p>
      </dgm:t>
    </dgm:pt>
    <dgm:pt modelId="{B2B037AC-11AF-40AC-9701-B6B95E6817E0}" type="sibTrans" cxnId="{6DC3FE07-E75A-425B-9B7D-3C6A44D9277E}">
      <dgm:prSet/>
      <dgm:spPr/>
      <dgm:t>
        <a:bodyPr/>
        <a:lstStyle/>
        <a:p>
          <a:endParaRPr lang="en-US"/>
        </a:p>
      </dgm:t>
    </dgm:pt>
    <dgm:pt modelId="{1A771712-A071-4C6E-AB4D-CB42246B5864}">
      <dgm:prSet/>
      <dgm:spPr/>
      <dgm:t>
        <a:bodyPr/>
        <a:lstStyle/>
        <a:p>
          <a:r>
            <a:rPr lang="en-US" dirty="0"/>
            <a:t>Deep breathing exercise </a:t>
          </a:r>
        </a:p>
      </dgm:t>
    </dgm:pt>
    <dgm:pt modelId="{6774A3A6-2848-4309-92F3-A3A7D2FC5B20}" type="parTrans" cxnId="{4226D056-CFB4-4BA6-BB64-FC585CA421A6}">
      <dgm:prSet/>
      <dgm:spPr/>
      <dgm:t>
        <a:bodyPr/>
        <a:lstStyle/>
        <a:p>
          <a:endParaRPr lang="en-US"/>
        </a:p>
      </dgm:t>
    </dgm:pt>
    <dgm:pt modelId="{40AA778F-C428-4F94-9364-227995442771}" type="sibTrans" cxnId="{4226D056-CFB4-4BA6-BB64-FC585CA421A6}">
      <dgm:prSet/>
      <dgm:spPr/>
      <dgm:t>
        <a:bodyPr/>
        <a:lstStyle/>
        <a:p>
          <a:endParaRPr lang="en-US"/>
        </a:p>
      </dgm:t>
    </dgm:pt>
    <dgm:pt modelId="{4FDF1323-2BF8-4868-9AF1-323889E852B9}">
      <dgm:prSet/>
      <dgm:spPr/>
      <dgm:t>
        <a:bodyPr/>
        <a:lstStyle/>
        <a:p>
          <a:r>
            <a:rPr lang="en-US" dirty="0"/>
            <a:t>For more info: </a:t>
          </a:r>
          <a:r>
            <a:rPr lang="en-US" dirty="0">
              <a:hlinkClick xmlns:r="http://schemas.openxmlformats.org/officeDocument/2006/relationships" r:id="rId1"/>
            </a:rPr>
            <a:t>https://www.sleepscotland.org/education/sound-sleep/</a:t>
          </a:r>
          <a:endParaRPr lang="en-US" dirty="0"/>
        </a:p>
      </dgm:t>
    </dgm:pt>
    <dgm:pt modelId="{6A05DDB5-4847-4F22-923D-9861AC9726A5}" type="parTrans" cxnId="{C57B9077-6A09-46F3-A2C0-51952C0D1DBC}">
      <dgm:prSet/>
      <dgm:spPr/>
      <dgm:t>
        <a:bodyPr/>
        <a:lstStyle/>
        <a:p>
          <a:endParaRPr lang="en-US"/>
        </a:p>
      </dgm:t>
    </dgm:pt>
    <dgm:pt modelId="{0CD3B58F-27F6-4CBB-949E-C640BA27433B}" type="sibTrans" cxnId="{C57B9077-6A09-46F3-A2C0-51952C0D1DBC}">
      <dgm:prSet/>
      <dgm:spPr/>
      <dgm:t>
        <a:bodyPr/>
        <a:lstStyle/>
        <a:p>
          <a:endParaRPr lang="en-US"/>
        </a:p>
      </dgm:t>
    </dgm:pt>
    <dgm:pt modelId="{4F60755C-720B-4D4A-8057-20568C0EAD99}" type="pres">
      <dgm:prSet presAssocID="{AC63D406-9F9C-445B-865B-856F29F44305}" presName="vert0" presStyleCnt="0">
        <dgm:presLayoutVars>
          <dgm:dir/>
          <dgm:animOne val="branch"/>
          <dgm:animLvl val="lvl"/>
        </dgm:presLayoutVars>
      </dgm:prSet>
      <dgm:spPr/>
    </dgm:pt>
    <dgm:pt modelId="{6041FAFC-25D4-4AF7-A5CB-B4C55ADD8518}" type="pres">
      <dgm:prSet presAssocID="{400031B7-B8E6-4E82-8D0C-D289DC80C239}" presName="thickLine" presStyleLbl="alignNode1" presStyleIdx="0" presStyleCnt="1"/>
      <dgm:spPr/>
    </dgm:pt>
    <dgm:pt modelId="{3D4E2B3F-B32A-4B62-B08E-8F703B5A44F7}" type="pres">
      <dgm:prSet presAssocID="{400031B7-B8E6-4E82-8D0C-D289DC80C239}" presName="horz1" presStyleCnt="0"/>
      <dgm:spPr/>
    </dgm:pt>
    <dgm:pt modelId="{6A406972-5DD3-49F8-9F67-AFA47CF912F5}" type="pres">
      <dgm:prSet presAssocID="{400031B7-B8E6-4E82-8D0C-D289DC80C239}" presName="tx1" presStyleLbl="revTx" presStyleIdx="0" presStyleCnt="8"/>
      <dgm:spPr/>
    </dgm:pt>
    <dgm:pt modelId="{CC5D18A2-B7C1-4631-B186-1DD7780E2823}" type="pres">
      <dgm:prSet presAssocID="{400031B7-B8E6-4E82-8D0C-D289DC80C239}" presName="vert1" presStyleCnt="0"/>
      <dgm:spPr/>
    </dgm:pt>
    <dgm:pt modelId="{F4693DD4-EF28-4D42-83A8-990E5CF451E7}" type="pres">
      <dgm:prSet presAssocID="{C7F3313D-F07D-498B-A603-4672E4E7A4B2}" presName="vertSpace2a" presStyleCnt="0"/>
      <dgm:spPr/>
    </dgm:pt>
    <dgm:pt modelId="{EDEDBE7F-7120-4EF3-B068-8C7A6EF4F299}" type="pres">
      <dgm:prSet presAssocID="{C7F3313D-F07D-498B-A603-4672E4E7A4B2}" presName="horz2" presStyleCnt="0"/>
      <dgm:spPr/>
    </dgm:pt>
    <dgm:pt modelId="{170BBADF-4786-4152-B03E-CCDB4D7F07FF}" type="pres">
      <dgm:prSet presAssocID="{C7F3313D-F07D-498B-A603-4672E4E7A4B2}" presName="horzSpace2" presStyleCnt="0"/>
      <dgm:spPr/>
    </dgm:pt>
    <dgm:pt modelId="{473BE6D5-64C3-4DFA-87F8-B66017F84D1B}" type="pres">
      <dgm:prSet presAssocID="{C7F3313D-F07D-498B-A603-4672E4E7A4B2}" presName="tx2" presStyleLbl="revTx" presStyleIdx="1" presStyleCnt="8"/>
      <dgm:spPr/>
    </dgm:pt>
    <dgm:pt modelId="{9BE78BEE-A131-42CD-9516-446BE6728BAD}" type="pres">
      <dgm:prSet presAssocID="{C7F3313D-F07D-498B-A603-4672E4E7A4B2}" presName="vert2" presStyleCnt="0"/>
      <dgm:spPr/>
    </dgm:pt>
    <dgm:pt modelId="{47D32275-0C94-4F09-BE00-9B00CC5088BF}" type="pres">
      <dgm:prSet presAssocID="{C7F3313D-F07D-498B-A603-4672E4E7A4B2}" presName="thinLine2b" presStyleLbl="callout" presStyleIdx="0" presStyleCnt="7"/>
      <dgm:spPr/>
    </dgm:pt>
    <dgm:pt modelId="{F52446D3-5460-4494-8D0F-2467C7550CAF}" type="pres">
      <dgm:prSet presAssocID="{C7F3313D-F07D-498B-A603-4672E4E7A4B2}" presName="vertSpace2b" presStyleCnt="0"/>
      <dgm:spPr/>
    </dgm:pt>
    <dgm:pt modelId="{560C4C9F-8DEE-40F7-AD2C-CD9CCA79850D}" type="pres">
      <dgm:prSet presAssocID="{861A1450-BC66-4054-9BE1-3D9244F3517B}" presName="horz2" presStyleCnt="0"/>
      <dgm:spPr/>
    </dgm:pt>
    <dgm:pt modelId="{D9ED8762-2D4D-4AD6-8F35-47A4142639C5}" type="pres">
      <dgm:prSet presAssocID="{861A1450-BC66-4054-9BE1-3D9244F3517B}" presName="horzSpace2" presStyleCnt="0"/>
      <dgm:spPr/>
    </dgm:pt>
    <dgm:pt modelId="{3EFEC512-4DED-4BFB-AC66-D577980A7AFC}" type="pres">
      <dgm:prSet presAssocID="{861A1450-BC66-4054-9BE1-3D9244F3517B}" presName="tx2" presStyleLbl="revTx" presStyleIdx="2" presStyleCnt="8"/>
      <dgm:spPr/>
    </dgm:pt>
    <dgm:pt modelId="{0051F604-8F8C-400A-9936-9262FD681075}" type="pres">
      <dgm:prSet presAssocID="{861A1450-BC66-4054-9BE1-3D9244F3517B}" presName="vert2" presStyleCnt="0"/>
      <dgm:spPr/>
    </dgm:pt>
    <dgm:pt modelId="{5A81B759-80C7-4DA8-B006-A1CED9ADF0E1}" type="pres">
      <dgm:prSet presAssocID="{861A1450-BC66-4054-9BE1-3D9244F3517B}" presName="thinLine2b" presStyleLbl="callout" presStyleIdx="1" presStyleCnt="7"/>
      <dgm:spPr/>
    </dgm:pt>
    <dgm:pt modelId="{1CC846A8-AFB9-453C-8E0C-9498D7FDD928}" type="pres">
      <dgm:prSet presAssocID="{861A1450-BC66-4054-9BE1-3D9244F3517B}" presName="vertSpace2b" presStyleCnt="0"/>
      <dgm:spPr/>
    </dgm:pt>
    <dgm:pt modelId="{ED23D0C2-4DD1-4A84-AC36-27265755193D}" type="pres">
      <dgm:prSet presAssocID="{FA34B1D0-5FA4-49A6-868E-654BDBD09135}" presName="horz2" presStyleCnt="0"/>
      <dgm:spPr/>
    </dgm:pt>
    <dgm:pt modelId="{941CB534-D419-41C5-9DEB-CB5B287430F4}" type="pres">
      <dgm:prSet presAssocID="{FA34B1D0-5FA4-49A6-868E-654BDBD09135}" presName="horzSpace2" presStyleCnt="0"/>
      <dgm:spPr/>
    </dgm:pt>
    <dgm:pt modelId="{69A71AE6-5397-4271-B6A4-18B3EAC785A9}" type="pres">
      <dgm:prSet presAssocID="{FA34B1D0-5FA4-49A6-868E-654BDBD09135}" presName="tx2" presStyleLbl="revTx" presStyleIdx="3" presStyleCnt="8"/>
      <dgm:spPr/>
    </dgm:pt>
    <dgm:pt modelId="{993E29F0-7542-47C0-B8EE-B8471A3F6334}" type="pres">
      <dgm:prSet presAssocID="{FA34B1D0-5FA4-49A6-868E-654BDBD09135}" presName="vert2" presStyleCnt="0"/>
      <dgm:spPr/>
    </dgm:pt>
    <dgm:pt modelId="{D85AA30F-A6E4-4DDE-8261-61005BB42965}" type="pres">
      <dgm:prSet presAssocID="{FA34B1D0-5FA4-49A6-868E-654BDBD09135}" presName="thinLine2b" presStyleLbl="callout" presStyleIdx="2" presStyleCnt="7"/>
      <dgm:spPr/>
    </dgm:pt>
    <dgm:pt modelId="{2877D96F-404A-452A-B327-9A52A90FA895}" type="pres">
      <dgm:prSet presAssocID="{FA34B1D0-5FA4-49A6-868E-654BDBD09135}" presName="vertSpace2b" presStyleCnt="0"/>
      <dgm:spPr/>
    </dgm:pt>
    <dgm:pt modelId="{8721F2BF-253E-4DBA-89FA-67D90B57CE3A}" type="pres">
      <dgm:prSet presAssocID="{26D3CCC3-C856-4CEF-9C84-DE10C764E3CA}" presName="horz2" presStyleCnt="0"/>
      <dgm:spPr/>
    </dgm:pt>
    <dgm:pt modelId="{C6E9E60C-B678-4210-9C3E-EED9CF7DFA1A}" type="pres">
      <dgm:prSet presAssocID="{26D3CCC3-C856-4CEF-9C84-DE10C764E3CA}" presName="horzSpace2" presStyleCnt="0"/>
      <dgm:spPr/>
    </dgm:pt>
    <dgm:pt modelId="{2B5C9AF7-494E-4EC0-8993-8C805B02D17D}" type="pres">
      <dgm:prSet presAssocID="{26D3CCC3-C856-4CEF-9C84-DE10C764E3CA}" presName="tx2" presStyleLbl="revTx" presStyleIdx="4" presStyleCnt="8"/>
      <dgm:spPr/>
    </dgm:pt>
    <dgm:pt modelId="{51080880-69DC-483F-9543-391FAF13D44B}" type="pres">
      <dgm:prSet presAssocID="{26D3CCC3-C856-4CEF-9C84-DE10C764E3CA}" presName="vert2" presStyleCnt="0"/>
      <dgm:spPr/>
    </dgm:pt>
    <dgm:pt modelId="{E708B418-4971-4592-825E-40E2F7B77831}" type="pres">
      <dgm:prSet presAssocID="{26D3CCC3-C856-4CEF-9C84-DE10C764E3CA}" presName="thinLine2b" presStyleLbl="callout" presStyleIdx="3" presStyleCnt="7"/>
      <dgm:spPr/>
    </dgm:pt>
    <dgm:pt modelId="{CEA3ACFA-0966-4212-BA78-8450C0925661}" type="pres">
      <dgm:prSet presAssocID="{26D3CCC3-C856-4CEF-9C84-DE10C764E3CA}" presName="vertSpace2b" presStyleCnt="0"/>
      <dgm:spPr/>
    </dgm:pt>
    <dgm:pt modelId="{2690F732-FDBD-4873-B7F7-41FD228380DB}" type="pres">
      <dgm:prSet presAssocID="{A1534FA8-7818-485B-B843-8F6F9C9F176E}" presName="horz2" presStyleCnt="0"/>
      <dgm:spPr/>
    </dgm:pt>
    <dgm:pt modelId="{EAA51380-D0FF-49BE-93B5-068C4F97E93C}" type="pres">
      <dgm:prSet presAssocID="{A1534FA8-7818-485B-B843-8F6F9C9F176E}" presName="horzSpace2" presStyleCnt="0"/>
      <dgm:spPr/>
    </dgm:pt>
    <dgm:pt modelId="{74D625AF-EB76-4332-8D84-47EB43230EED}" type="pres">
      <dgm:prSet presAssocID="{A1534FA8-7818-485B-B843-8F6F9C9F176E}" presName="tx2" presStyleLbl="revTx" presStyleIdx="5" presStyleCnt="8"/>
      <dgm:spPr/>
    </dgm:pt>
    <dgm:pt modelId="{A0ED0A5E-755A-4724-88B0-28C051602537}" type="pres">
      <dgm:prSet presAssocID="{A1534FA8-7818-485B-B843-8F6F9C9F176E}" presName="vert2" presStyleCnt="0"/>
      <dgm:spPr/>
    </dgm:pt>
    <dgm:pt modelId="{18A69E48-E81A-47BF-A76B-AD8166037D30}" type="pres">
      <dgm:prSet presAssocID="{A1534FA8-7818-485B-B843-8F6F9C9F176E}" presName="thinLine2b" presStyleLbl="callout" presStyleIdx="4" presStyleCnt="7"/>
      <dgm:spPr/>
    </dgm:pt>
    <dgm:pt modelId="{6FB45A47-59CA-4578-850D-21C8931994EA}" type="pres">
      <dgm:prSet presAssocID="{A1534FA8-7818-485B-B843-8F6F9C9F176E}" presName="vertSpace2b" presStyleCnt="0"/>
      <dgm:spPr/>
    </dgm:pt>
    <dgm:pt modelId="{37FE5D14-41C0-4716-9BE2-104AD1045BC4}" type="pres">
      <dgm:prSet presAssocID="{1A771712-A071-4C6E-AB4D-CB42246B5864}" presName="horz2" presStyleCnt="0"/>
      <dgm:spPr/>
    </dgm:pt>
    <dgm:pt modelId="{E4F8C86E-EE67-4B0A-B0BF-3DB10D4D12F7}" type="pres">
      <dgm:prSet presAssocID="{1A771712-A071-4C6E-AB4D-CB42246B5864}" presName="horzSpace2" presStyleCnt="0"/>
      <dgm:spPr/>
    </dgm:pt>
    <dgm:pt modelId="{EBC26AE5-0B1C-49BC-8C5A-8D022A36B0F8}" type="pres">
      <dgm:prSet presAssocID="{1A771712-A071-4C6E-AB4D-CB42246B5864}" presName="tx2" presStyleLbl="revTx" presStyleIdx="6" presStyleCnt="8"/>
      <dgm:spPr/>
    </dgm:pt>
    <dgm:pt modelId="{0D017985-75DF-4E13-AC3E-765534904CFD}" type="pres">
      <dgm:prSet presAssocID="{1A771712-A071-4C6E-AB4D-CB42246B5864}" presName="vert2" presStyleCnt="0"/>
      <dgm:spPr/>
    </dgm:pt>
    <dgm:pt modelId="{D3080110-C895-4235-AC02-5997A92AF08D}" type="pres">
      <dgm:prSet presAssocID="{1A771712-A071-4C6E-AB4D-CB42246B5864}" presName="thinLine2b" presStyleLbl="callout" presStyleIdx="5" presStyleCnt="7"/>
      <dgm:spPr/>
    </dgm:pt>
    <dgm:pt modelId="{2BE6868F-4E89-4F18-BE25-1F716930B160}" type="pres">
      <dgm:prSet presAssocID="{1A771712-A071-4C6E-AB4D-CB42246B5864}" presName="vertSpace2b" presStyleCnt="0"/>
      <dgm:spPr/>
    </dgm:pt>
    <dgm:pt modelId="{207C9DBB-9694-46CC-B0C6-F4D9F35502A3}" type="pres">
      <dgm:prSet presAssocID="{4FDF1323-2BF8-4868-9AF1-323889E852B9}" presName="horz2" presStyleCnt="0"/>
      <dgm:spPr/>
    </dgm:pt>
    <dgm:pt modelId="{730AAE15-3525-4557-98CA-4F93DA0E1680}" type="pres">
      <dgm:prSet presAssocID="{4FDF1323-2BF8-4868-9AF1-323889E852B9}" presName="horzSpace2" presStyleCnt="0"/>
      <dgm:spPr/>
    </dgm:pt>
    <dgm:pt modelId="{5A14493B-9AF2-458D-B808-96B97D4D8BD4}" type="pres">
      <dgm:prSet presAssocID="{4FDF1323-2BF8-4868-9AF1-323889E852B9}" presName="tx2" presStyleLbl="revTx" presStyleIdx="7" presStyleCnt="8"/>
      <dgm:spPr/>
    </dgm:pt>
    <dgm:pt modelId="{4BAEB7E4-568F-4899-888A-D5DF71916730}" type="pres">
      <dgm:prSet presAssocID="{4FDF1323-2BF8-4868-9AF1-323889E852B9}" presName="vert2" presStyleCnt="0"/>
      <dgm:spPr/>
    </dgm:pt>
    <dgm:pt modelId="{9AC1F4FC-A1A6-4871-BEF1-7968F80BCF25}" type="pres">
      <dgm:prSet presAssocID="{4FDF1323-2BF8-4868-9AF1-323889E852B9}" presName="thinLine2b" presStyleLbl="callout" presStyleIdx="6" presStyleCnt="7"/>
      <dgm:spPr/>
    </dgm:pt>
    <dgm:pt modelId="{4B36EA7F-EDC6-435E-8C4D-CFD067F3433E}" type="pres">
      <dgm:prSet presAssocID="{4FDF1323-2BF8-4868-9AF1-323889E852B9}" presName="vertSpace2b" presStyleCnt="0"/>
      <dgm:spPr/>
    </dgm:pt>
  </dgm:ptLst>
  <dgm:cxnLst>
    <dgm:cxn modelId="{6DC3FE07-E75A-425B-9B7D-3C6A44D9277E}" srcId="{400031B7-B8E6-4E82-8D0C-D289DC80C239}" destId="{A1534FA8-7818-485B-B843-8F6F9C9F176E}" srcOrd="4" destOrd="0" parTransId="{12A14B85-297B-421C-94D6-3095D5E5542C}" sibTransId="{B2B037AC-11AF-40AC-9701-B6B95E6817E0}"/>
    <dgm:cxn modelId="{65086B1D-45A5-4DE4-8297-4659CB0C62E4}" type="presOf" srcId="{1A771712-A071-4C6E-AB4D-CB42246B5864}" destId="{EBC26AE5-0B1C-49BC-8C5A-8D022A36B0F8}" srcOrd="0" destOrd="0" presId="urn:microsoft.com/office/officeart/2008/layout/LinedList"/>
    <dgm:cxn modelId="{BFD47C39-FD73-4855-9DEB-E6B09C28646D}" type="presOf" srcId="{C7F3313D-F07D-498B-A603-4672E4E7A4B2}" destId="{473BE6D5-64C3-4DFA-87F8-B66017F84D1B}" srcOrd="0" destOrd="0" presId="urn:microsoft.com/office/officeart/2008/layout/LinedList"/>
    <dgm:cxn modelId="{9C197B5B-EA5C-4A57-B356-E6C2822C4525}" type="presOf" srcId="{861A1450-BC66-4054-9BE1-3D9244F3517B}" destId="{3EFEC512-4DED-4BFB-AC66-D577980A7AFC}" srcOrd="0" destOrd="0" presId="urn:microsoft.com/office/officeart/2008/layout/LinedList"/>
    <dgm:cxn modelId="{326D675E-03CA-4AFA-B78E-C4633D91A7D5}" srcId="{400031B7-B8E6-4E82-8D0C-D289DC80C239}" destId="{26D3CCC3-C856-4CEF-9C84-DE10C764E3CA}" srcOrd="3" destOrd="0" parTransId="{52338B0C-5A53-4BAD-9B20-BD8B7193E395}" sibTransId="{99ADD209-9584-4920-8205-3AC967AA51B7}"/>
    <dgm:cxn modelId="{9F64706C-89DB-4E90-9B4D-C885E19BCD10}" type="presOf" srcId="{FA34B1D0-5FA4-49A6-868E-654BDBD09135}" destId="{69A71AE6-5397-4271-B6A4-18B3EAC785A9}" srcOrd="0" destOrd="0" presId="urn:microsoft.com/office/officeart/2008/layout/LinedList"/>
    <dgm:cxn modelId="{4226D056-CFB4-4BA6-BB64-FC585CA421A6}" srcId="{400031B7-B8E6-4E82-8D0C-D289DC80C239}" destId="{1A771712-A071-4C6E-AB4D-CB42246B5864}" srcOrd="5" destOrd="0" parTransId="{6774A3A6-2848-4309-92F3-A3A7D2FC5B20}" sibTransId="{40AA778F-C428-4F94-9364-227995442771}"/>
    <dgm:cxn modelId="{C57B9077-6A09-46F3-A2C0-51952C0D1DBC}" srcId="{400031B7-B8E6-4E82-8D0C-D289DC80C239}" destId="{4FDF1323-2BF8-4868-9AF1-323889E852B9}" srcOrd="6" destOrd="0" parTransId="{6A05DDB5-4847-4F22-923D-9861AC9726A5}" sibTransId="{0CD3B58F-27F6-4CBB-949E-C640BA27433B}"/>
    <dgm:cxn modelId="{68635B7C-F65D-4806-B7D2-2A7CA308C951}" type="presOf" srcId="{26D3CCC3-C856-4CEF-9C84-DE10C764E3CA}" destId="{2B5C9AF7-494E-4EC0-8993-8C805B02D17D}" srcOrd="0" destOrd="0" presId="urn:microsoft.com/office/officeart/2008/layout/LinedList"/>
    <dgm:cxn modelId="{2047DD7C-080E-4C98-8695-C8623D2028C2}" srcId="{400031B7-B8E6-4E82-8D0C-D289DC80C239}" destId="{FA34B1D0-5FA4-49A6-868E-654BDBD09135}" srcOrd="2" destOrd="0" parTransId="{7065C943-F410-40AF-859E-C6EA12C0F470}" sibTransId="{F0922A71-7860-44A2-B7FA-C980B01F31E5}"/>
    <dgm:cxn modelId="{044C5998-0E41-477F-BD4D-102C7807281A}" type="presOf" srcId="{AC63D406-9F9C-445B-865B-856F29F44305}" destId="{4F60755C-720B-4D4A-8057-20568C0EAD99}" srcOrd="0" destOrd="0" presId="urn:microsoft.com/office/officeart/2008/layout/LinedList"/>
    <dgm:cxn modelId="{7294FE98-79E3-4671-91A0-921577B610E0}" srcId="{AC63D406-9F9C-445B-865B-856F29F44305}" destId="{400031B7-B8E6-4E82-8D0C-D289DC80C239}" srcOrd="0" destOrd="0" parTransId="{CB6F936F-BA5F-49AF-8B04-9568412D839F}" sibTransId="{AF2157DC-2030-4E3E-8561-16D7F85F7C30}"/>
    <dgm:cxn modelId="{304AE29B-8619-428D-9B44-43D93F1FF4D0}" type="presOf" srcId="{400031B7-B8E6-4E82-8D0C-D289DC80C239}" destId="{6A406972-5DD3-49F8-9F67-AFA47CF912F5}" srcOrd="0" destOrd="0" presId="urn:microsoft.com/office/officeart/2008/layout/LinedList"/>
    <dgm:cxn modelId="{CB2F0C9F-9F3B-40CD-A517-58475C5DB3D2}" type="presOf" srcId="{A1534FA8-7818-485B-B843-8F6F9C9F176E}" destId="{74D625AF-EB76-4332-8D84-47EB43230EED}" srcOrd="0" destOrd="0" presId="urn:microsoft.com/office/officeart/2008/layout/LinedList"/>
    <dgm:cxn modelId="{5B35BAB7-34FF-49D3-B20F-CE98F4859E1C}" srcId="{400031B7-B8E6-4E82-8D0C-D289DC80C239}" destId="{C7F3313D-F07D-498B-A603-4672E4E7A4B2}" srcOrd="0" destOrd="0" parTransId="{702F3F61-28F9-4725-8A0D-C2EC0C4F6AD3}" sibTransId="{03AC2847-DA13-41C9-8D1A-141324C549D0}"/>
    <dgm:cxn modelId="{04F11CDB-E36B-414B-BE64-C98CAE2402B2}" srcId="{400031B7-B8E6-4E82-8D0C-D289DC80C239}" destId="{861A1450-BC66-4054-9BE1-3D9244F3517B}" srcOrd="1" destOrd="0" parTransId="{B3F617AA-2F3C-4A41-B443-E7C165F4E153}" sibTransId="{D20DE112-26C1-49B5-8AC7-C6B6B558C41B}"/>
    <dgm:cxn modelId="{53E06EEF-0A50-406E-B6A9-AEAF1E06C637}" type="presOf" srcId="{4FDF1323-2BF8-4868-9AF1-323889E852B9}" destId="{5A14493B-9AF2-458D-B808-96B97D4D8BD4}" srcOrd="0" destOrd="0" presId="urn:microsoft.com/office/officeart/2008/layout/LinedList"/>
    <dgm:cxn modelId="{EFC2EEB8-1522-4779-A756-D04E0E4E8E90}" type="presParOf" srcId="{4F60755C-720B-4D4A-8057-20568C0EAD99}" destId="{6041FAFC-25D4-4AF7-A5CB-B4C55ADD8518}" srcOrd="0" destOrd="0" presId="urn:microsoft.com/office/officeart/2008/layout/LinedList"/>
    <dgm:cxn modelId="{863A950D-209A-492C-A587-21DFDE376C40}" type="presParOf" srcId="{4F60755C-720B-4D4A-8057-20568C0EAD99}" destId="{3D4E2B3F-B32A-4B62-B08E-8F703B5A44F7}" srcOrd="1" destOrd="0" presId="urn:microsoft.com/office/officeart/2008/layout/LinedList"/>
    <dgm:cxn modelId="{2282A0DD-6CF2-45D9-95F8-F8FC361795D3}" type="presParOf" srcId="{3D4E2B3F-B32A-4B62-B08E-8F703B5A44F7}" destId="{6A406972-5DD3-49F8-9F67-AFA47CF912F5}" srcOrd="0" destOrd="0" presId="urn:microsoft.com/office/officeart/2008/layout/LinedList"/>
    <dgm:cxn modelId="{BE4BFD2D-FC51-416E-A2B2-451C7F2E29B9}" type="presParOf" srcId="{3D4E2B3F-B32A-4B62-B08E-8F703B5A44F7}" destId="{CC5D18A2-B7C1-4631-B186-1DD7780E2823}" srcOrd="1" destOrd="0" presId="urn:microsoft.com/office/officeart/2008/layout/LinedList"/>
    <dgm:cxn modelId="{7167B3DE-802F-421C-90C9-9F3B4B91F7D0}" type="presParOf" srcId="{CC5D18A2-B7C1-4631-B186-1DD7780E2823}" destId="{F4693DD4-EF28-4D42-83A8-990E5CF451E7}" srcOrd="0" destOrd="0" presId="urn:microsoft.com/office/officeart/2008/layout/LinedList"/>
    <dgm:cxn modelId="{483DE14D-4098-4071-B165-869915C7105B}" type="presParOf" srcId="{CC5D18A2-B7C1-4631-B186-1DD7780E2823}" destId="{EDEDBE7F-7120-4EF3-B068-8C7A6EF4F299}" srcOrd="1" destOrd="0" presId="urn:microsoft.com/office/officeart/2008/layout/LinedList"/>
    <dgm:cxn modelId="{39F73BD7-188E-4C41-9DDC-34F7F4BE1333}" type="presParOf" srcId="{EDEDBE7F-7120-4EF3-B068-8C7A6EF4F299}" destId="{170BBADF-4786-4152-B03E-CCDB4D7F07FF}" srcOrd="0" destOrd="0" presId="urn:microsoft.com/office/officeart/2008/layout/LinedList"/>
    <dgm:cxn modelId="{3892FED0-0AAE-4203-96DA-DD7C5D6D0388}" type="presParOf" srcId="{EDEDBE7F-7120-4EF3-B068-8C7A6EF4F299}" destId="{473BE6D5-64C3-4DFA-87F8-B66017F84D1B}" srcOrd="1" destOrd="0" presId="urn:microsoft.com/office/officeart/2008/layout/LinedList"/>
    <dgm:cxn modelId="{8E1EF197-EF73-4609-8D8C-9DF83274DD91}" type="presParOf" srcId="{EDEDBE7F-7120-4EF3-B068-8C7A6EF4F299}" destId="{9BE78BEE-A131-42CD-9516-446BE6728BAD}" srcOrd="2" destOrd="0" presId="urn:microsoft.com/office/officeart/2008/layout/LinedList"/>
    <dgm:cxn modelId="{7F95A8EA-ECA6-4722-B1F4-8B37DBDB4577}" type="presParOf" srcId="{CC5D18A2-B7C1-4631-B186-1DD7780E2823}" destId="{47D32275-0C94-4F09-BE00-9B00CC5088BF}" srcOrd="2" destOrd="0" presId="urn:microsoft.com/office/officeart/2008/layout/LinedList"/>
    <dgm:cxn modelId="{56F2BCCD-243C-4640-8BAC-A91A95B1768C}" type="presParOf" srcId="{CC5D18A2-B7C1-4631-B186-1DD7780E2823}" destId="{F52446D3-5460-4494-8D0F-2467C7550CAF}" srcOrd="3" destOrd="0" presId="urn:microsoft.com/office/officeart/2008/layout/LinedList"/>
    <dgm:cxn modelId="{E3B1575C-9532-41A6-91A8-BC3E5B25A925}" type="presParOf" srcId="{CC5D18A2-B7C1-4631-B186-1DD7780E2823}" destId="{560C4C9F-8DEE-40F7-AD2C-CD9CCA79850D}" srcOrd="4" destOrd="0" presId="urn:microsoft.com/office/officeart/2008/layout/LinedList"/>
    <dgm:cxn modelId="{E907785D-26C5-4D34-8376-976A4BE8A904}" type="presParOf" srcId="{560C4C9F-8DEE-40F7-AD2C-CD9CCA79850D}" destId="{D9ED8762-2D4D-4AD6-8F35-47A4142639C5}" srcOrd="0" destOrd="0" presId="urn:microsoft.com/office/officeart/2008/layout/LinedList"/>
    <dgm:cxn modelId="{8FA98478-41F8-49BE-B614-A43A7ED6E640}" type="presParOf" srcId="{560C4C9F-8DEE-40F7-AD2C-CD9CCA79850D}" destId="{3EFEC512-4DED-4BFB-AC66-D577980A7AFC}" srcOrd="1" destOrd="0" presId="urn:microsoft.com/office/officeart/2008/layout/LinedList"/>
    <dgm:cxn modelId="{65A7F595-3B00-49DB-A858-61B964D1D789}" type="presParOf" srcId="{560C4C9F-8DEE-40F7-AD2C-CD9CCA79850D}" destId="{0051F604-8F8C-400A-9936-9262FD681075}" srcOrd="2" destOrd="0" presId="urn:microsoft.com/office/officeart/2008/layout/LinedList"/>
    <dgm:cxn modelId="{DBEB42DF-C1B4-46EB-ABF0-D4EF35EE4C8F}" type="presParOf" srcId="{CC5D18A2-B7C1-4631-B186-1DD7780E2823}" destId="{5A81B759-80C7-4DA8-B006-A1CED9ADF0E1}" srcOrd="5" destOrd="0" presId="urn:microsoft.com/office/officeart/2008/layout/LinedList"/>
    <dgm:cxn modelId="{9FC3AB25-EF91-45F4-8B77-90DBFD612A88}" type="presParOf" srcId="{CC5D18A2-B7C1-4631-B186-1DD7780E2823}" destId="{1CC846A8-AFB9-453C-8E0C-9498D7FDD928}" srcOrd="6" destOrd="0" presId="urn:microsoft.com/office/officeart/2008/layout/LinedList"/>
    <dgm:cxn modelId="{458CE12C-8E76-4038-8D66-455D1C9DE441}" type="presParOf" srcId="{CC5D18A2-B7C1-4631-B186-1DD7780E2823}" destId="{ED23D0C2-4DD1-4A84-AC36-27265755193D}" srcOrd="7" destOrd="0" presId="urn:microsoft.com/office/officeart/2008/layout/LinedList"/>
    <dgm:cxn modelId="{2265A5E6-0607-4352-9BEA-7F6B834AD8AE}" type="presParOf" srcId="{ED23D0C2-4DD1-4A84-AC36-27265755193D}" destId="{941CB534-D419-41C5-9DEB-CB5B287430F4}" srcOrd="0" destOrd="0" presId="urn:microsoft.com/office/officeart/2008/layout/LinedList"/>
    <dgm:cxn modelId="{CA2949D9-0F73-4313-8248-8D1939EEC325}" type="presParOf" srcId="{ED23D0C2-4DD1-4A84-AC36-27265755193D}" destId="{69A71AE6-5397-4271-B6A4-18B3EAC785A9}" srcOrd="1" destOrd="0" presId="urn:microsoft.com/office/officeart/2008/layout/LinedList"/>
    <dgm:cxn modelId="{6765B902-9781-47F4-B3B9-58E160B3A7C1}" type="presParOf" srcId="{ED23D0C2-4DD1-4A84-AC36-27265755193D}" destId="{993E29F0-7542-47C0-B8EE-B8471A3F6334}" srcOrd="2" destOrd="0" presId="urn:microsoft.com/office/officeart/2008/layout/LinedList"/>
    <dgm:cxn modelId="{4A5C75B1-38C3-49F7-9841-866C1E0D5A5A}" type="presParOf" srcId="{CC5D18A2-B7C1-4631-B186-1DD7780E2823}" destId="{D85AA30F-A6E4-4DDE-8261-61005BB42965}" srcOrd="8" destOrd="0" presId="urn:microsoft.com/office/officeart/2008/layout/LinedList"/>
    <dgm:cxn modelId="{4A0D8DC7-D339-4B6D-B85C-677505684676}" type="presParOf" srcId="{CC5D18A2-B7C1-4631-B186-1DD7780E2823}" destId="{2877D96F-404A-452A-B327-9A52A90FA895}" srcOrd="9" destOrd="0" presId="urn:microsoft.com/office/officeart/2008/layout/LinedList"/>
    <dgm:cxn modelId="{F5E38B32-E922-432E-B94D-F2F873D2B72B}" type="presParOf" srcId="{CC5D18A2-B7C1-4631-B186-1DD7780E2823}" destId="{8721F2BF-253E-4DBA-89FA-67D90B57CE3A}" srcOrd="10" destOrd="0" presId="urn:microsoft.com/office/officeart/2008/layout/LinedList"/>
    <dgm:cxn modelId="{6DD2A60B-3767-43B6-9719-51D85E40DA6B}" type="presParOf" srcId="{8721F2BF-253E-4DBA-89FA-67D90B57CE3A}" destId="{C6E9E60C-B678-4210-9C3E-EED9CF7DFA1A}" srcOrd="0" destOrd="0" presId="urn:microsoft.com/office/officeart/2008/layout/LinedList"/>
    <dgm:cxn modelId="{971938AC-115D-4837-9D56-B46948A6282B}" type="presParOf" srcId="{8721F2BF-253E-4DBA-89FA-67D90B57CE3A}" destId="{2B5C9AF7-494E-4EC0-8993-8C805B02D17D}" srcOrd="1" destOrd="0" presId="urn:microsoft.com/office/officeart/2008/layout/LinedList"/>
    <dgm:cxn modelId="{2649B3FF-2A8B-42BC-B88E-59162B9C9C03}" type="presParOf" srcId="{8721F2BF-253E-4DBA-89FA-67D90B57CE3A}" destId="{51080880-69DC-483F-9543-391FAF13D44B}" srcOrd="2" destOrd="0" presId="urn:microsoft.com/office/officeart/2008/layout/LinedList"/>
    <dgm:cxn modelId="{7C9BC499-99E5-4668-A6F3-04B4A34DE35E}" type="presParOf" srcId="{CC5D18A2-B7C1-4631-B186-1DD7780E2823}" destId="{E708B418-4971-4592-825E-40E2F7B77831}" srcOrd="11" destOrd="0" presId="urn:microsoft.com/office/officeart/2008/layout/LinedList"/>
    <dgm:cxn modelId="{750F0003-66C9-4698-9F54-C96BE453C99D}" type="presParOf" srcId="{CC5D18A2-B7C1-4631-B186-1DD7780E2823}" destId="{CEA3ACFA-0966-4212-BA78-8450C0925661}" srcOrd="12" destOrd="0" presId="urn:microsoft.com/office/officeart/2008/layout/LinedList"/>
    <dgm:cxn modelId="{8F73669A-5FE9-445A-96E6-9A467CE74A99}" type="presParOf" srcId="{CC5D18A2-B7C1-4631-B186-1DD7780E2823}" destId="{2690F732-FDBD-4873-B7F7-41FD228380DB}" srcOrd="13" destOrd="0" presId="urn:microsoft.com/office/officeart/2008/layout/LinedList"/>
    <dgm:cxn modelId="{1B103D2A-ACD5-4B4A-BFC0-8F1D727D7E1F}" type="presParOf" srcId="{2690F732-FDBD-4873-B7F7-41FD228380DB}" destId="{EAA51380-D0FF-49BE-93B5-068C4F97E93C}" srcOrd="0" destOrd="0" presId="urn:microsoft.com/office/officeart/2008/layout/LinedList"/>
    <dgm:cxn modelId="{9EAB1979-EF4E-43B0-9E68-B0F48DE9B474}" type="presParOf" srcId="{2690F732-FDBD-4873-B7F7-41FD228380DB}" destId="{74D625AF-EB76-4332-8D84-47EB43230EED}" srcOrd="1" destOrd="0" presId="urn:microsoft.com/office/officeart/2008/layout/LinedList"/>
    <dgm:cxn modelId="{D0D0F8AB-CE66-4AB4-81C6-B4E88299D307}" type="presParOf" srcId="{2690F732-FDBD-4873-B7F7-41FD228380DB}" destId="{A0ED0A5E-755A-4724-88B0-28C051602537}" srcOrd="2" destOrd="0" presId="urn:microsoft.com/office/officeart/2008/layout/LinedList"/>
    <dgm:cxn modelId="{66BE7232-06B8-4E9F-BECF-E05501185998}" type="presParOf" srcId="{CC5D18A2-B7C1-4631-B186-1DD7780E2823}" destId="{18A69E48-E81A-47BF-A76B-AD8166037D30}" srcOrd="14" destOrd="0" presId="urn:microsoft.com/office/officeart/2008/layout/LinedList"/>
    <dgm:cxn modelId="{6235CD48-4892-4A04-80D0-457883DC0617}" type="presParOf" srcId="{CC5D18A2-B7C1-4631-B186-1DD7780E2823}" destId="{6FB45A47-59CA-4578-850D-21C8931994EA}" srcOrd="15" destOrd="0" presId="urn:microsoft.com/office/officeart/2008/layout/LinedList"/>
    <dgm:cxn modelId="{6B83E4D5-7B2B-49BE-A638-5942E0E1FDF5}" type="presParOf" srcId="{CC5D18A2-B7C1-4631-B186-1DD7780E2823}" destId="{37FE5D14-41C0-4716-9BE2-104AD1045BC4}" srcOrd="16" destOrd="0" presId="urn:microsoft.com/office/officeart/2008/layout/LinedList"/>
    <dgm:cxn modelId="{D3890536-DAEF-4826-BF3A-8EDDC1D2C674}" type="presParOf" srcId="{37FE5D14-41C0-4716-9BE2-104AD1045BC4}" destId="{E4F8C86E-EE67-4B0A-B0BF-3DB10D4D12F7}" srcOrd="0" destOrd="0" presId="urn:microsoft.com/office/officeart/2008/layout/LinedList"/>
    <dgm:cxn modelId="{AEA31CC2-D068-4AD3-9247-C809FC6E5437}" type="presParOf" srcId="{37FE5D14-41C0-4716-9BE2-104AD1045BC4}" destId="{EBC26AE5-0B1C-49BC-8C5A-8D022A36B0F8}" srcOrd="1" destOrd="0" presId="urn:microsoft.com/office/officeart/2008/layout/LinedList"/>
    <dgm:cxn modelId="{ACDF6B5D-D9F7-444D-B35C-73CB4F76B83E}" type="presParOf" srcId="{37FE5D14-41C0-4716-9BE2-104AD1045BC4}" destId="{0D017985-75DF-4E13-AC3E-765534904CFD}" srcOrd="2" destOrd="0" presId="urn:microsoft.com/office/officeart/2008/layout/LinedList"/>
    <dgm:cxn modelId="{DE3F13F9-6E11-4085-856A-616F0B7D4018}" type="presParOf" srcId="{CC5D18A2-B7C1-4631-B186-1DD7780E2823}" destId="{D3080110-C895-4235-AC02-5997A92AF08D}" srcOrd="17" destOrd="0" presId="urn:microsoft.com/office/officeart/2008/layout/LinedList"/>
    <dgm:cxn modelId="{3871A551-BF07-43B4-8145-EFFF03345ED4}" type="presParOf" srcId="{CC5D18A2-B7C1-4631-B186-1DD7780E2823}" destId="{2BE6868F-4E89-4F18-BE25-1F716930B160}" srcOrd="18" destOrd="0" presId="urn:microsoft.com/office/officeart/2008/layout/LinedList"/>
    <dgm:cxn modelId="{71E59EC5-CE1B-4CEA-B31E-4FBC4CB73B15}" type="presParOf" srcId="{CC5D18A2-B7C1-4631-B186-1DD7780E2823}" destId="{207C9DBB-9694-46CC-B0C6-F4D9F35502A3}" srcOrd="19" destOrd="0" presId="urn:microsoft.com/office/officeart/2008/layout/LinedList"/>
    <dgm:cxn modelId="{8AFAC09A-2C04-49AF-87D8-E04C3F51CA74}" type="presParOf" srcId="{207C9DBB-9694-46CC-B0C6-F4D9F35502A3}" destId="{730AAE15-3525-4557-98CA-4F93DA0E1680}" srcOrd="0" destOrd="0" presId="urn:microsoft.com/office/officeart/2008/layout/LinedList"/>
    <dgm:cxn modelId="{294BA233-FAFF-4DBB-9D90-B4F3087CF666}" type="presParOf" srcId="{207C9DBB-9694-46CC-B0C6-F4D9F35502A3}" destId="{5A14493B-9AF2-458D-B808-96B97D4D8BD4}" srcOrd="1" destOrd="0" presId="urn:microsoft.com/office/officeart/2008/layout/LinedList"/>
    <dgm:cxn modelId="{A2901437-4700-4442-B70E-526C9671C696}" type="presParOf" srcId="{207C9DBB-9694-46CC-B0C6-F4D9F35502A3}" destId="{4BAEB7E4-568F-4899-888A-D5DF71916730}" srcOrd="2" destOrd="0" presId="urn:microsoft.com/office/officeart/2008/layout/LinedList"/>
    <dgm:cxn modelId="{00D2BFE6-2AAA-4839-AF6F-AB20D4575335}" type="presParOf" srcId="{CC5D18A2-B7C1-4631-B186-1DD7780E2823}" destId="{9AC1F4FC-A1A6-4871-BEF1-7968F80BCF25}" srcOrd="20" destOrd="0" presId="urn:microsoft.com/office/officeart/2008/layout/LinedList"/>
    <dgm:cxn modelId="{38EDCBD1-7B96-4FC6-98B8-D6CA147332F7}" type="presParOf" srcId="{CC5D18A2-B7C1-4631-B186-1DD7780E2823}" destId="{4B36EA7F-EDC6-435E-8C4D-CFD067F3433E}" srcOrd="2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74A109-BA36-4970-8AF9-53CC4A547505}"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F283AF5E-BE01-4DBB-B46E-5F4FED1185B8}">
      <dgm:prSet/>
      <dgm:spPr/>
      <dgm:t>
        <a:bodyPr/>
        <a:lstStyle/>
        <a:p>
          <a:r>
            <a:rPr lang="en-GB" dirty="0"/>
            <a:t>Try not to use alcohol, drugs or tobacco to cope with the way you're feeling.  All of these things have a negative impact on your mental and physical health. </a:t>
          </a:r>
          <a:r>
            <a:rPr lang="en-GB" u="sng" dirty="0">
              <a:hlinkClick xmlns:r="http://schemas.openxmlformats.org/officeDocument/2006/relationships" r:id="rId1"/>
            </a:rPr>
            <a:t>Find out more over on the Choices for Life site.</a:t>
          </a:r>
          <a:endParaRPr lang="en-US" dirty="0"/>
        </a:p>
      </dgm:t>
    </dgm:pt>
    <dgm:pt modelId="{762F7DC0-0DF9-4E1E-8C30-A974CD2D9493}" type="parTrans" cxnId="{1EF126B2-E697-430E-9A7B-B895873A52D3}">
      <dgm:prSet/>
      <dgm:spPr/>
      <dgm:t>
        <a:bodyPr/>
        <a:lstStyle/>
        <a:p>
          <a:endParaRPr lang="en-US"/>
        </a:p>
      </dgm:t>
    </dgm:pt>
    <dgm:pt modelId="{97FB51AD-6C46-425E-ACC5-5E9C2FE98B08}" type="sibTrans" cxnId="{1EF126B2-E697-430E-9A7B-B895873A52D3}">
      <dgm:prSet/>
      <dgm:spPr/>
      <dgm:t>
        <a:bodyPr/>
        <a:lstStyle/>
        <a:p>
          <a:endParaRPr lang="en-US"/>
        </a:p>
      </dgm:t>
    </dgm:pt>
    <dgm:pt modelId="{A40562B2-40D7-4E16-B332-B74FE79A1ECB}">
      <dgm:prSet/>
      <dgm:spPr/>
      <dgm:t>
        <a:bodyPr/>
        <a:lstStyle/>
        <a:p>
          <a:r>
            <a:rPr lang="en-GB" dirty="0"/>
            <a:t>Speculation and rumours can swirl online, which can make you feel worried or scared. Stick to getting your information from reliable sources. For COVID-19 information, the </a:t>
          </a:r>
          <a:r>
            <a:rPr lang="en-GB" u="sng" dirty="0">
              <a:hlinkClick xmlns:r="http://schemas.openxmlformats.org/officeDocument/2006/relationships" r:id="rId2"/>
            </a:rPr>
            <a:t>World Health Organisation website</a:t>
          </a:r>
          <a:r>
            <a:rPr lang="en-GB" dirty="0"/>
            <a:t>, the </a:t>
          </a:r>
          <a:r>
            <a:rPr lang="en-GB" u="sng" dirty="0">
              <a:hlinkClick xmlns:r="http://schemas.openxmlformats.org/officeDocument/2006/relationships" r:id="rId3"/>
            </a:rPr>
            <a:t>NHS website</a:t>
          </a:r>
          <a:r>
            <a:rPr lang="en-GB" dirty="0">
              <a:hlinkClick xmlns:r="http://schemas.openxmlformats.org/officeDocument/2006/relationships" r:id="rId3"/>
            </a:rPr>
            <a:t> </a:t>
          </a:r>
          <a:r>
            <a:rPr lang="en-GB" dirty="0"/>
            <a:t>and the </a:t>
          </a:r>
          <a:r>
            <a:rPr lang="en-GB" u="sng" dirty="0">
              <a:hlinkClick xmlns:r="http://schemas.openxmlformats.org/officeDocument/2006/relationships" r:id="rId4"/>
            </a:rPr>
            <a:t>UK Government website</a:t>
          </a:r>
          <a:r>
            <a:rPr lang="en-GB" dirty="0"/>
            <a:t> will be the most up-to-date and accurate.</a:t>
          </a:r>
          <a:endParaRPr lang="en-US" dirty="0"/>
        </a:p>
      </dgm:t>
    </dgm:pt>
    <dgm:pt modelId="{C4FBE386-15F1-4974-9628-608323527D4F}" type="parTrans" cxnId="{D8DDF3F0-6C40-426F-B2A1-E18B01306854}">
      <dgm:prSet/>
      <dgm:spPr/>
      <dgm:t>
        <a:bodyPr/>
        <a:lstStyle/>
        <a:p>
          <a:endParaRPr lang="en-US"/>
        </a:p>
      </dgm:t>
    </dgm:pt>
    <dgm:pt modelId="{533B35EB-1A62-459F-A449-4150F69C480A}" type="sibTrans" cxnId="{D8DDF3F0-6C40-426F-B2A1-E18B01306854}">
      <dgm:prSet/>
      <dgm:spPr/>
      <dgm:t>
        <a:bodyPr/>
        <a:lstStyle/>
        <a:p>
          <a:endParaRPr lang="en-US"/>
        </a:p>
      </dgm:t>
    </dgm:pt>
    <dgm:pt modelId="{0518C5AE-9689-4381-999A-1485653BBB40}">
      <dgm:prSet/>
      <dgm:spPr/>
      <dgm:t>
        <a:bodyPr/>
        <a:lstStyle/>
        <a:p>
          <a:r>
            <a:rPr lang="en-GB" dirty="0"/>
            <a:t>Remember that it’s fine to not check the news or scroll through endless updates each day. Take some time out and put your phone down for a while. Have a look at </a:t>
          </a:r>
          <a:r>
            <a:rPr lang="en-GB" u="sng" dirty="0">
              <a:hlinkClick xmlns:r="http://schemas.openxmlformats.org/officeDocument/2006/relationships" r:id="rId5"/>
            </a:rPr>
            <a:t>#</a:t>
          </a:r>
          <a:r>
            <a:rPr lang="en-GB" u="sng" dirty="0" err="1">
              <a:hlinkClick xmlns:r="http://schemas.openxmlformats.org/officeDocument/2006/relationships" r:id="rId5"/>
            </a:rPr>
            <a:t>PowerPause</a:t>
          </a:r>
          <a:r>
            <a:rPr lang="en-GB" dirty="0"/>
            <a:t> campaign for ideas on how to take a break from your screen.  </a:t>
          </a:r>
          <a:endParaRPr lang="en-US" dirty="0"/>
        </a:p>
      </dgm:t>
    </dgm:pt>
    <dgm:pt modelId="{364CD606-5075-4657-8327-3B706A8DDCFF}" type="parTrans" cxnId="{2D34069C-A4E6-441B-B1DE-FF5BF4E7FD0A}">
      <dgm:prSet/>
      <dgm:spPr/>
      <dgm:t>
        <a:bodyPr/>
        <a:lstStyle/>
        <a:p>
          <a:endParaRPr lang="en-US"/>
        </a:p>
      </dgm:t>
    </dgm:pt>
    <dgm:pt modelId="{DE58D12F-57A5-4BF2-9189-9DF3752693AF}" type="sibTrans" cxnId="{2D34069C-A4E6-441B-B1DE-FF5BF4E7FD0A}">
      <dgm:prSet/>
      <dgm:spPr/>
      <dgm:t>
        <a:bodyPr/>
        <a:lstStyle/>
        <a:p>
          <a:endParaRPr lang="en-US"/>
        </a:p>
      </dgm:t>
    </dgm:pt>
    <dgm:pt modelId="{7AC32A41-AE1F-4215-93E7-257DCE5B52CF}" type="pres">
      <dgm:prSet presAssocID="{0974A109-BA36-4970-8AF9-53CC4A547505}" presName="vert0" presStyleCnt="0">
        <dgm:presLayoutVars>
          <dgm:dir/>
          <dgm:animOne val="branch"/>
          <dgm:animLvl val="lvl"/>
        </dgm:presLayoutVars>
      </dgm:prSet>
      <dgm:spPr/>
    </dgm:pt>
    <dgm:pt modelId="{D7B19C20-3217-4E36-BC96-843004F9E4AA}" type="pres">
      <dgm:prSet presAssocID="{F283AF5E-BE01-4DBB-B46E-5F4FED1185B8}" presName="thickLine" presStyleLbl="alignNode1" presStyleIdx="0" presStyleCnt="3"/>
      <dgm:spPr/>
    </dgm:pt>
    <dgm:pt modelId="{B7E4459D-56A2-4D63-91DA-7B8D915D7A62}" type="pres">
      <dgm:prSet presAssocID="{F283AF5E-BE01-4DBB-B46E-5F4FED1185B8}" presName="horz1" presStyleCnt="0"/>
      <dgm:spPr/>
    </dgm:pt>
    <dgm:pt modelId="{CC600410-1924-4CF6-9D9E-D201BF827EB8}" type="pres">
      <dgm:prSet presAssocID="{F283AF5E-BE01-4DBB-B46E-5F4FED1185B8}" presName="tx1" presStyleLbl="revTx" presStyleIdx="0" presStyleCnt="3" custScaleY="81972"/>
      <dgm:spPr/>
    </dgm:pt>
    <dgm:pt modelId="{03FF6348-9417-4154-8482-88E430A290FF}" type="pres">
      <dgm:prSet presAssocID="{F283AF5E-BE01-4DBB-B46E-5F4FED1185B8}" presName="vert1" presStyleCnt="0"/>
      <dgm:spPr/>
    </dgm:pt>
    <dgm:pt modelId="{B95E5F7F-9A78-4F65-AC71-0776417FA678}" type="pres">
      <dgm:prSet presAssocID="{A40562B2-40D7-4E16-B332-B74FE79A1ECB}" presName="thickLine" presStyleLbl="alignNode1" presStyleIdx="1" presStyleCnt="3"/>
      <dgm:spPr/>
    </dgm:pt>
    <dgm:pt modelId="{241A8432-C3AE-4378-929A-F499784BAF9D}" type="pres">
      <dgm:prSet presAssocID="{A40562B2-40D7-4E16-B332-B74FE79A1ECB}" presName="horz1" presStyleCnt="0"/>
      <dgm:spPr/>
    </dgm:pt>
    <dgm:pt modelId="{594EF22E-D42F-4814-8141-5C8C413BA6DF}" type="pres">
      <dgm:prSet presAssocID="{A40562B2-40D7-4E16-B332-B74FE79A1ECB}" presName="tx1" presStyleLbl="revTx" presStyleIdx="1" presStyleCnt="3"/>
      <dgm:spPr/>
    </dgm:pt>
    <dgm:pt modelId="{1860BA1C-8ECC-4167-8BFD-C0CDD2870E11}" type="pres">
      <dgm:prSet presAssocID="{A40562B2-40D7-4E16-B332-B74FE79A1ECB}" presName="vert1" presStyleCnt="0"/>
      <dgm:spPr/>
    </dgm:pt>
    <dgm:pt modelId="{8D6FAD5D-1DED-44DE-8EB3-D4C1B3535737}" type="pres">
      <dgm:prSet presAssocID="{0518C5AE-9689-4381-999A-1485653BBB40}" presName="thickLine" presStyleLbl="alignNode1" presStyleIdx="2" presStyleCnt="3"/>
      <dgm:spPr/>
    </dgm:pt>
    <dgm:pt modelId="{72188AD6-7408-48C8-B87B-9CCBAFE2114F}" type="pres">
      <dgm:prSet presAssocID="{0518C5AE-9689-4381-999A-1485653BBB40}" presName="horz1" presStyleCnt="0"/>
      <dgm:spPr/>
    </dgm:pt>
    <dgm:pt modelId="{27A4479B-EE8A-479B-A9DF-2339F7F421B7}" type="pres">
      <dgm:prSet presAssocID="{0518C5AE-9689-4381-999A-1485653BBB40}" presName="tx1" presStyleLbl="revTx" presStyleIdx="2" presStyleCnt="3"/>
      <dgm:spPr/>
    </dgm:pt>
    <dgm:pt modelId="{4402B9AB-E2A1-47F7-83D4-C2B7E0A56AE5}" type="pres">
      <dgm:prSet presAssocID="{0518C5AE-9689-4381-999A-1485653BBB40}" presName="vert1" presStyleCnt="0"/>
      <dgm:spPr/>
    </dgm:pt>
  </dgm:ptLst>
  <dgm:cxnLst>
    <dgm:cxn modelId="{7186690A-C7EF-4BCC-8466-F410C5CF2783}" type="presOf" srcId="{A40562B2-40D7-4E16-B332-B74FE79A1ECB}" destId="{594EF22E-D42F-4814-8141-5C8C413BA6DF}" srcOrd="0" destOrd="0" presId="urn:microsoft.com/office/officeart/2008/layout/LinedList"/>
    <dgm:cxn modelId="{18CE3F6B-E133-42B1-AF3D-02B046558BBF}" type="presOf" srcId="{F283AF5E-BE01-4DBB-B46E-5F4FED1185B8}" destId="{CC600410-1924-4CF6-9D9E-D201BF827EB8}" srcOrd="0" destOrd="0" presId="urn:microsoft.com/office/officeart/2008/layout/LinedList"/>
    <dgm:cxn modelId="{2D34069C-A4E6-441B-B1DE-FF5BF4E7FD0A}" srcId="{0974A109-BA36-4970-8AF9-53CC4A547505}" destId="{0518C5AE-9689-4381-999A-1485653BBB40}" srcOrd="2" destOrd="0" parTransId="{364CD606-5075-4657-8327-3B706A8DDCFF}" sibTransId="{DE58D12F-57A5-4BF2-9189-9DF3752693AF}"/>
    <dgm:cxn modelId="{478BEAA5-B9DB-43ED-808D-895E6FD8C83F}" type="presOf" srcId="{0974A109-BA36-4970-8AF9-53CC4A547505}" destId="{7AC32A41-AE1F-4215-93E7-257DCE5B52CF}" srcOrd="0" destOrd="0" presId="urn:microsoft.com/office/officeart/2008/layout/LinedList"/>
    <dgm:cxn modelId="{1EF126B2-E697-430E-9A7B-B895873A52D3}" srcId="{0974A109-BA36-4970-8AF9-53CC4A547505}" destId="{F283AF5E-BE01-4DBB-B46E-5F4FED1185B8}" srcOrd="0" destOrd="0" parTransId="{762F7DC0-0DF9-4E1E-8C30-A974CD2D9493}" sibTransId="{97FB51AD-6C46-425E-ACC5-5E9C2FE98B08}"/>
    <dgm:cxn modelId="{07DEC8E8-A1AF-4600-902A-B325DFC387A3}" type="presOf" srcId="{0518C5AE-9689-4381-999A-1485653BBB40}" destId="{27A4479B-EE8A-479B-A9DF-2339F7F421B7}" srcOrd="0" destOrd="0" presId="urn:microsoft.com/office/officeart/2008/layout/LinedList"/>
    <dgm:cxn modelId="{D8DDF3F0-6C40-426F-B2A1-E18B01306854}" srcId="{0974A109-BA36-4970-8AF9-53CC4A547505}" destId="{A40562B2-40D7-4E16-B332-B74FE79A1ECB}" srcOrd="1" destOrd="0" parTransId="{C4FBE386-15F1-4974-9628-608323527D4F}" sibTransId="{533B35EB-1A62-459F-A449-4150F69C480A}"/>
    <dgm:cxn modelId="{B3F2D49E-57E7-45DD-8E7B-5E889D241AD5}" type="presParOf" srcId="{7AC32A41-AE1F-4215-93E7-257DCE5B52CF}" destId="{D7B19C20-3217-4E36-BC96-843004F9E4AA}" srcOrd="0" destOrd="0" presId="urn:microsoft.com/office/officeart/2008/layout/LinedList"/>
    <dgm:cxn modelId="{2D022756-11DA-4EBD-A984-D2D463DD1F69}" type="presParOf" srcId="{7AC32A41-AE1F-4215-93E7-257DCE5B52CF}" destId="{B7E4459D-56A2-4D63-91DA-7B8D915D7A62}" srcOrd="1" destOrd="0" presId="urn:microsoft.com/office/officeart/2008/layout/LinedList"/>
    <dgm:cxn modelId="{692199DC-4D0C-4D22-8B4B-5B5D002CD79F}" type="presParOf" srcId="{B7E4459D-56A2-4D63-91DA-7B8D915D7A62}" destId="{CC600410-1924-4CF6-9D9E-D201BF827EB8}" srcOrd="0" destOrd="0" presId="urn:microsoft.com/office/officeart/2008/layout/LinedList"/>
    <dgm:cxn modelId="{ACF0D8FD-4343-4BDD-B4BD-B3A8419FA093}" type="presParOf" srcId="{B7E4459D-56A2-4D63-91DA-7B8D915D7A62}" destId="{03FF6348-9417-4154-8482-88E430A290FF}" srcOrd="1" destOrd="0" presId="urn:microsoft.com/office/officeart/2008/layout/LinedList"/>
    <dgm:cxn modelId="{4DCEEBA9-E69E-4115-9E10-4E37BC7FECE2}" type="presParOf" srcId="{7AC32A41-AE1F-4215-93E7-257DCE5B52CF}" destId="{B95E5F7F-9A78-4F65-AC71-0776417FA678}" srcOrd="2" destOrd="0" presId="urn:microsoft.com/office/officeart/2008/layout/LinedList"/>
    <dgm:cxn modelId="{13AE09C5-BCE2-4199-AFCE-8825548218E0}" type="presParOf" srcId="{7AC32A41-AE1F-4215-93E7-257DCE5B52CF}" destId="{241A8432-C3AE-4378-929A-F499784BAF9D}" srcOrd="3" destOrd="0" presId="urn:microsoft.com/office/officeart/2008/layout/LinedList"/>
    <dgm:cxn modelId="{762D3DFE-71EA-4DCD-86C0-2E1916CC38E8}" type="presParOf" srcId="{241A8432-C3AE-4378-929A-F499784BAF9D}" destId="{594EF22E-D42F-4814-8141-5C8C413BA6DF}" srcOrd="0" destOrd="0" presId="urn:microsoft.com/office/officeart/2008/layout/LinedList"/>
    <dgm:cxn modelId="{D859DC86-76B4-44E2-B7EB-6C40BDB38B30}" type="presParOf" srcId="{241A8432-C3AE-4378-929A-F499784BAF9D}" destId="{1860BA1C-8ECC-4167-8BFD-C0CDD2870E11}" srcOrd="1" destOrd="0" presId="urn:microsoft.com/office/officeart/2008/layout/LinedList"/>
    <dgm:cxn modelId="{F37C14F8-7AE5-41F4-9C81-62902D38A48F}" type="presParOf" srcId="{7AC32A41-AE1F-4215-93E7-257DCE5B52CF}" destId="{8D6FAD5D-1DED-44DE-8EB3-D4C1B3535737}" srcOrd="4" destOrd="0" presId="urn:microsoft.com/office/officeart/2008/layout/LinedList"/>
    <dgm:cxn modelId="{0C9BCE25-1044-406C-8229-6998F4BB544B}" type="presParOf" srcId="{7AC32A41-AE1F-4215-93E7-257DCE5B52CF}" destId="{72188AD6-7408-48C8-B87B-9CCBAFE2114F}" srcOrd="5" destOrd="0" presId="urn:microsoft.com/office/officeart/2008/layout/LinedList"/>
    <dgm:cxn modelId="{5AEBC412-B9BE-4D07-BB78-E293E9DBEBFC}" type="presParOf" srcId="{72188AD6-7408-48C8-B87B-9CCBAFE2114F}" destId="{27A4479B-EE8A-479B-A9DF-2339F7F421B7}" srcOrd="0" destOrd="0" presId="urn:microsoft.com/office/officeart/2008/layout/LinedList"/>
    <dgm:cxn modelId="{6A39D8A2-B1CC-47EF-ABC0-04BD2026C729}" type="presParOf" srcId="{72188AD6-7408-48C8-B87B-9CCBAFE2114F}" destId="{4402B9AB-E2A1-47F7-83D4-C2B7E0A56AE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FE5054-595D-45FD-8B26-5A19DD4D5E4B}"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DCDDDFBF-0F99-4ABC-98E4-E2431805B054}">
      <dgm:prSet/>
      <dgm:spPr/>
      <dgm:t>
        <a:bodyPr/>
        <a:lstStyle/>
        <a:p>
          <a:r>
            <a:rPr lang="en-GB" dirty="0"/>
            <a:t>In this situation, worrying thoughts are normal and it will be difficult to suppress them. </a:t>
          </a:r>
          <a:endParaRPr lang="en-US" dirty="0"/>
        </a:p>
      </dgm:t>
    </dgm:pt>
    <dgm:pt modelId="{97691D72-CEC9-4F33-9189-BF906475EC67}" type="parTrans" cxnId="{ACEE375D-FD70-441E-A922-849DF82BBEC4}">
      <dgm:prSet/>
      <dgm:spPr/>
      <dgm:t>
        <a:bodyPr/>
        <a:lstStyle/>
        <a:p>
          <a:endParaRPr lang="en-US"/>
        </a:p>
      </dgm:t>
    </dgm:pt>
    <dgm:pt modelId="{8D6E035A-48D9-4100-B99F-92BFDC24D1FF}" type="sibTrans" cxnId="{ACEE375D-FD70-441E-A922-849DF82BBEC4}">
      <dgm:prSet/>
      <dgm:spPr/>
      <dgm:t>
        <a:bodyPr/>
        <a:lstStyle/>
        <a:p>
          <a:endParaRPr lang="en-US"/>
        </a:p>
      </dgm:t>
    </dgm:pt>
    <dgm:pt modelId="{A9678D66-DC75-4C68-912F-FF89626BF763}">
      <dgm:prSet/>
      <dgm:spPr/>
      <dgm:t>
        <a:bodyPr/>
        <a:lstStyle/>
        <a:p>
          <a:r>
            <a:rPr lang="en-GB"/>
            <a:t>When you are experiencing worries or stress, it’s important and helpful to know what you can control and what you cannot. </a:t>
          </a:r>
          <a:endParaRPr lang="en-US"/>
        </a:p>
      </dgm:t>
    </dgm:pt>
    <dgm:pt modelId="{3617AFC9-9610-401E-A25A-CD0FFE65C134}" type="parTrans" cxnId="{54D2987B-F1EF-4BE3-A985-8E50C48E5728}">
      <dgm:prSet/>
      <dgm:spPr/>
      <dgm:t>
        <a:bodyPr/>
        <a:lstStyle/>
        <a:p>
          <a:endParaRPr lang="en-US"/>
        </a:p>
      </dgm:t>
    </dgm:pt>
    <dgm:pt modelId="{332EF2EC-807D-4233-9FD8-4A1164241D68}" type="sibTrans" cxnId="{54D2987B-F1EF-4BE3-A985-8E50C48E5728}">
      <dgm:prSet/>
      <dgm:spPr/>
      <dgm:t>
        <a:bodyPr/>
        <a:lstStyle/>
        <a:p>
          <a:endParaRPr lang="en-US"/>
        </a:p>
      </dgm:t>
    </dgm:pt>
    <dgm:pt modelId="{3EACD426-851A-434F-8F66-5583C12E0B2E}">
      <dgm:prSet/>
      <dgm:spPr/>
      <dgm:t>
        <a:bodyPr/>
        <a:lstStyle/>
        <a:p>
          <a:r>
            <a:rPr lang="en-GB"/>
            <a:t>You can then focus on what you can control and can do. </a:t>
          </a:r>
          <a:endParaRPr lang="en-US"/>
        </a:p>
      </dgm:t>
    </dgm:pt>
    <dgm:pt modelId="{22C68072-278E-487B-8508-0822B1103913}" type="parTrans" cxnId="{3FCC0D14-600B-4AD7-9DFC-E18324E53102}">
      <dgm:prSet/>
      <dgm:spPr/>
      <dgm:t>
        <a:bodyPr/>
        <a:lstStyle/>
        <a:p>
          <a:endParaRPr lang="en-US"/>
        </a:p>
      </dgm:t>
    </dgm:pt>
    <dgm:pt modelId="{65AD3717-CC21-41DD-BC66-0B4F96DA189F}" type="sibTrans" cxnId="{3FCC0D14-600B-4AD7-9DFC-E18324E53102}">
      <dgm:prSet/>
      <dgm:spPr/>
      <dgm:t>
        <a:bodyPr/>
        <a:lstStyle/>
        <a:p>
          <a:endParaRPr lang="en-US"/>
        </a:p>
      </dgm:t>
    </dgm:pt>
    <dgm:pt modelId="{021EE43A-D5F1-4BB5-B11F-962B650C038D}">
      <dgm:prSet/>
      <dgm:spPr/>
      <dgm:t>
        <a:bodyPr/>
        <a:lstStyle/>
        <a:p>
          <a:r>
            <a:rPr lang="en-GB"/>
            <a:t>Strategies that might help include changing our relationship with those thoughts by noticing them and using strategies such as: • Distraction • Worry time (postpone your worries and set a limited time in a day to think them). • Mindfulness. </a:t>
          </a:r>
          <a:endParaRPr lang="en-US"/>
        </a:p>
      </dgm:t>
    </dgm:pt>
    <dgm:pt modelId="{8F911A1C-61FE-45ED-ADB4-53DD7A1888D9}" type="parTrans" cxnId="{432C0FEB-63C1-44C5-900A-C28A3EEC505B}">
      <dgm:prSet/>
      <dgm:spPr/>
      <dgm:t>
        <a:bodyPr/>
        <a:lstStyle/>
        <a:p>
          <a:endParaRPr lang="en-US"/>
        </a:p>
      </dgm:t>
    </dgm:pt>
    <dgm:pt modelId="{2845A8C6-817A-4B41-A69D-4443FF235C1F}" type="sibTrans" cxnId="{432C0FEB-63C1-44C5-900A-C28A3EEC505B}">
      <dgm:prSet/>
      <dgm:spPr/>
      <dgm:t>
        <a:bodyPr/>
        <a:lstStyle/>
        <a:p>
          <a:endParaRPr lang="en-US"/>
        </a:p>
      </dgm:t>
    </dgm:pt>
    <dgm:pt modelId="{C8FA077B-C7E3-4996-9947-7B9B8F1BC887}">
      <dgm:prSet/>
      <dgm:spPr/>
      <dgm:t>
        <a:bodyPr/>
        <a:lstStyle/>
        <a:p>
          <a:r>
            <a:rPr lang="en-GB"/>
            <a:t>You can find out more about the strategies from Grove Signpost </a:t>
          </a:r>
          <a:r>
            <a:rPr lang="en-GB" u="sng"/>
            <a:t>here</a:t>
          </a:r>
          <a:endParaRPr lang="en-US"/>
        </a:p>
      </dgm:t>
    </dgm:pt>
    <dgm:pt modelId="{C6C0DC91-1237-47D9-91B9-35926FDA16B6}" type="parTrans" cxnId="{387792E5-10F7-46E4-AEDB-2281BAE71B08}">
      <dgm:prSet/>
      <dgm:spPr/>
      <dgm:t>
        <a:bodyPr/>
        <a:lstStyle/>
        <a:p>
          <a:endParaRPr lang="en-US"/>
        </a:p>
      </dgm:t>
    </dgm:pt>
    <dgm:pt modelId="{A4039DBF-7BB7-48B6-A20D-678454F8A2CF}" type="sibTrans" cxnId="{387792E5-10F7-46E4-AEDB-2281BAE71B08}">
      <dgm:prSet/>
      <dgm:spPr/>
      <dgm:t>
        <a:bodyPr/>
        <a:lstStyle/>
        <a:p>
          <a:endParaRPr lang="en-US"/>
        </a:p>
      </dgm:t>
    </dgm:pt>
    <dgm:pt modelId="{077E606B-BD30-478D-96AC-238944BD4542}" type="pres">
      <dgm:prSet presAssocID="{AEFE5054-595D-45FD-8B26-5A19DD4D5E4B}" presName="Name0" presStyleCnt="0">
        <dgm:presLayoutVars>
          <dgm:dir/>
          <dgm:animLvl val="lvl"/>
          <dgm:resizeHandles val="exact"/>
        </dgm:presLayoutVars>
      </dgm:prSet>
      <dgm:spPr/>
    </dgm:pt>
    <dgm:pt modelId="{057CD1F1-09F5-4C46-8721-078AA993D2F5}" type="pres">
      <dgm:prSet presAssocID="{C8FA077B-C7E3-4996-9947-7B9B8F1BC887}" presName="boxAndChildren" presStyleCnt="0"/>
      <dgm:spPr/>
    </dgm:pt>
    <dgm:pt modelId="{26BEF8BF-13E3-4EB3-8E90-2A6013D31AF3}" type="pres">
      <dgm:prSet presAssocID="{C8FA077B-C7E3-4996-9947-7B9B8F1BC887}" presName="parentTextBox" presStyleLbl="node1" presStyleIdx="0" presStyleCnt="5"/>
      <dgm:spPr/>
    </dgm:pt>
    <dgm:pt modelId="{CE555182-C23D-41CF-8B9C-DC4D7A2C6247}" type="pres">
      <dgm:prSet presAssocID="{2845A8C6-817A-4B41-A69D-4443FF235C1F}" presName="sp" presStyleCnt="0"/>
      <dgm:spPr/>
    </dgm:pt>
    <dgm:pt modelId="{7BA05414-C907-4453-9E4C-1CD38F94DD9B}" type="pres">
      <dgm:prSet presAssocID="{021EE43A-D5F1-4BB5-B11F-962B650C038D}" presName="arrowAndChildren" presStyleCnt="0"/>
      <dgm:spPr/>
    </dgm:pt>
    <dgm:pt modelId="{A4674A0F-C171-469A-90CC-BFDA3250AA4B}" type="pres">
      <dgm:prSet presAssocID="{021EE43A-D5F1-4BB5-B11F-962B650C038D}" presName="parentTextArrow" presStyleLbl="node1" presStyleIdx="1" presStyleCnt="5"/>
      <dgm:spPr/>
    </dgm:pt>
    <dgm:pt modelId="{2E8BCDA1-2505-42F4-8729-ACCADA6A0384}" type="pres">
      <dgm:prSet presAssocID="{65AD3717-CC21-41DD-BC66-0B4F96DA189F}" presName="sp" presStyleCnt="0"/>
      <dgm:spPr/>
    </dgm:pt>
    <dgm:pt modelId="{3289E111-829D-4B9E-AD57-CD5AF398E840}" type="pres">
      <dgm:prSet presAssocID="{3EACD426-851A-434F-8F66-5583C12E0B2E}" presName="arrowAndChildren" presStyleCnt="0"/>
      <dgm:spPr/>
    </dgm:pt>
    <dgm:pt modelId="{EF2978DD-E434-411D-8A3A-6F9E9B07B9D2}" type="pres">
      <dgm:prSet presAssocID="{3EACD426-851A-434F-8F66-5583C12E0B2E}" presName="parentTextArrow" presStyleLbl="node1" presStyleIdx="2" presStyleCnt="5"/>
      <dgm:spPr/>
    </dgm:pt>
    <dgm:pt modelId="{D500B370-013D-4E68-80E8-AC01429C3343}" type="pres">
      <dgm:prSet presAssocID="{332EF2EC-807D-4233-9FD8-4A1164241D68}" presName="sp" presStyleCnt="0"/>
      <dgm:spPr/>
    </dgm:pt>
    <dgm:pt modelId="{E6FF52A8-16DE-47F1-9BF6-61338CC6088C}" type="pres">
      <dgm:prSet presAssocID="{A9678D66-DC75-4C68-912F-FF89626BF763}" presName="arrowAndChildren" presStyleCnt="0"/>
      <dgm:spPr/>
    </dgm:pt>
    <dgm:pt modelId="{200EC4FE-2DE6-4EFD-99F4-13F338810F2D}" type="pres">
      <dgm:prSet presAssocID="{A9678D66-DC75-4C68-912F-FF89626BF763}" presName="parentTextArrow" presStyleLbl="node1" presStyleIdx="3" presStyleCnt="5"/>
      <dgm:spPr/>
    </dgm:pt>
    <dgm:pt modelId="{0AA22709-1535-4B8F-A3A8-2FE4587AC09D}" type="pres">
      <dgm:prSet presAssocID="{8D6E035A-48D9-4100-B99F-92BFDC24D1FF}" presName="sp" presStyleCnt="0"/>
      <dgm:spPr/>
    </dgm:pt>
    <dgm:pt modelId="{E1080A8C-8C8A-45B6-9C44-A0EF31009AA4}" type="pres">
      <dgm:prSet presAssocID="{DCDDDFBF-0F99-4ABC-98E4-E2431805B054}" presName="arrowAndChildren" presStyleCnt="0"/>
      <dgm:spPr/>
    </dgm:pt>
    <dgm:pt modelId="{1F1A6C48-BCBB-4CE4-9F71-B81F6E64F620}" type="pres">
      <dgm:prSet presAssocID="{DCDDDFBF-0F99-4ABC-98E4-E2431805B054}" presName="parentTextArrow" presStyleLbl="node1" presStyleIdx="4" presStyleCnt="5"/>
      <dgm:spPr/>
    </dgm:pt>
  </dgm:ptLst>
  <dgm:cxnLst>
    <dgm:cxn modelId="{3FCC0D14-600B-4AD7-9DFC-E18324E53102}" srcId="{AEFE5054-595D-45FD-8B26-5A19DD4D5E4B}" destId="{3EACD426-851A-434F-8F66-5583C12E0B2E}" srcOrd="2" destOrd="0" parTransId="{22C68072-278E-487B-8508-0822B1103913}" sibTransId="{65AD3717-CC21-41DD-BC66-0B4F96DA189F}"/>
    <dgm:cxn modelId="{AB05EE1B-A11F-43BF-A43F-4055C6A34250}" type="presOf" srcId="{3EACD426-851A-434F-8F66-5583C12E0B2E}" destId="{EF2978DD-E434-411D-8A3A-6F9E9B07B9D2}" srcOrd="0" destOrd="0" presId="urn:microsoft.com/office/officeart/2005/8/layout/process4"/>
    <dgm:cxn modelId="{15CC461E-29BD-47D4-B0FD-71AA9D561F01}" type="presOf" srcId="{C8FA077B-C7E3-4996-9947-7B9B8F1BC887}" destId="{26BEF8BF-13E3-4EB3-8E90-2A6013D31AF3}" srcOrd="0" destOrd="0" presId="urn:microsoft.com/office/officeart/2005/8/layout/process4"/>
    <dgm:cxn modelId="{ACEE375D-FD70-441E-A922-849DF82BBEC4}" srcId="{AEFE5054-595D-45FD-8B26-5A19DD4D5E4B}" destId="{DCDDDFBF-0F99-4ABC-98E4-E2431805B054}" srcOrd="0" destOrd="0" parTransId="{97691D72-CEC9-4F33-9189-BF906475EC67}" sibTransId="{8D6E035A-48D9-4100-B99F-92BFDC24D1FF}"/>
    <dgm:cxn modelId="{4C9CFD5F-DD51-4457-9A45-6B556BF57317}" type="presOf" srcId="{021EE43A-D5F1-4BB5-B11F-962B650C038D}" destId="{A4674A0F-C171-469A-90CC-BFDA3250AA4B}" srcOrd="0" destOrd="0" presId="urn:microsoft.com/office/officeart/2005/8/layout/process4"/>
    <dgm:cxn modelId="{54D2987B-F1EF-4BE3-A985-8E50C48E5728}" srcId="{AEFE5054-595D-45FD-8B26-5A19DD4D5E4B}" destId="{A9678D66-DC75-4C68-912F-FF89626BF763}" srcOrd="1" destOrd="0" parTransId="{3617AFC9-9610-401E-A25A-CD0FFE65C134}" sibTransId="{332EF2EC-807D-4233-9FD8-4A1164241D68}"/>
    <dgm:cxn modelId="{E194118A-7D90-4085-BD09-50B070E88A5C}" type="presOf" srcId="{A9678D66-DC75-4C68-912F-FF89626BF763}" destId="{200EC4FE-2DE6-4EFD-99F4-13F338810F2D}" srcOrd="0" destOrd="0" presId="urn:microsoft.com/office/officeart/2005/8/layout/process4"/>
    <dgm:cxn modelId="{50DF04C8-6BE0-4E3D-9546-8FA0EFD28334}" type="presOf" srcId="{DCDDDFBF-0F99-4ABC-98E4-E2431805B054}" destId="{1F1A6C48-BCBB-4CE4-9F71-B81F6E64F620}" srcOrd="0" destOrd="0" presId="urn:microsoft.com/office/officeart/2005/8/layout/process4"/>
    <dgm:cxn modelId="{387792E5-10F7-46E4-AEDB-2281BAE71B08}" srcId="{AEFE5054-595D-45FD-8B26-5A19DD4D5E4B}" destId="{C8FA077B-C7E3-4996-9947-7B9B8F1BC887}" srcOrd="4" destOrd="0" parTransId="{C6C0DC91-1237-47D9-91B9-35926FDA16B6}" sibTransId="{A4039DBF-7BB7-48B6-A20D-678454F8A2CF}"/>
    <dgm:cxn modelId="{DF305BEA-B977-448A-A199-4988E03A079E}" type="presOf" srcId="{AEFE5054-595D-45FD-8B26-5A19DD4D5E4B}" destId="{077E606B-BD30-478D-96AC-238944BD4542}" srcOrd="0" destOrd="0" presId="urn:microsoft.com/office/officeart/2005/8/layout/process4"/>
    <dgm:cxn modelId="{432C0FEB-63C1-44C5-900A-C28A3EEC505B}" srcId="{AEFE5054-595D-45FD-8B26-5A19DD4D5E4B}" destId="{021EE43A-D5F1-4BB5-B11F-962B650C038D}" srcOrd="3" destOrd="0" parTransId="{8F911A1C-61FE-45ED-ADB4-53DD7A1888D9}" sibTransId="{2845A8C6-817A-4B41-A69D-4443FF235C1F}"/>
    <dgm:cxn modelId="{4EE46178-3D96-4D0B-9FB7-32C515CCDD2A}" type="presParOf" srcId="{077E606B-BD30-478D-96AC-238944BD4542}" destId="{057CD1F1-09F5-4C46-8721-078AA993D2F5}" srcOrd="0" destOrd="0" presId="urn:microsoft.com/office/officeart/2005/8/layout/process4"/>
    <dgm:cxn modelId="{54E88AD6-D7D0-4339-8407-96BD0980EB5A}" type="presParOf" srcId="{057CD1F1-09F5-4C46-8721-078AA993D2F5}" destId="{26BEF8BF-13E3-4EB3-8E90-2A6013D31AF3}" srcOrd="0" destOrd="0" presId="urn:microsoft.com/office/officeart/2005/8/layout/process4"/>
    <dgm:cxn modelId="{EC4C034B-F592-47D4-900B-55463C12889F}" type="presParOf" srcId="{077E606B-BD30-478D-96AC-238944BD4542}" destId="{CE555182-C23D-41CF-8B9C-DC4D7A2C6247}" srcOrd="1" destOrd="0" presId="urn:microsoft.com/office/officeart/2005/8/layout/process4"/>
    <dgm:cxn modelId="{A5023BBF-0CF2-48E2-99D6-349AE8DF7787}" type="presParOf" srcId="{077E606B-BD30-478D-96AC-238944BD4542}" destId="{7BA05414-C907-4453-9E4C-1CD38F94DD9B}" srcOrd="2" destOrd="0" presId="urn:microsoft.com/office/officeart/2005/8/layout/process4"/>
    <dgm:cxn modelId="{9F7D6C04-F160-401D-9FB1-C6EA817CFFEB}" type="presParOf" srcId="{7BA05414-C907-4453-9E4C-1CD38F94DD9B}" destId="{A4674A0F-C171-469A-90CC-BFDA3250AA4B}" srcOrd="0" destOrd="0" presId="urn:microsoft.com/office/officeart/2005/8/layout/process4"/>
    <dgm:cxn modelId="{1221D33A-6378-4BED-A11A-BC62E75EDF73}" type="presParOf" srcId="{077E606B-BD30-478D-96AC-238944BD4542}" destId="{2E8BCDA1-2505-42F4-8729-ACCADA6A0384}" srcOrd="3" destOrd="0" presId="urn:microsoft.com/office/officeart/2005/8/layout/process4"/>
    <dgm:cxn modelId="{5717669D-9453-4EC1-B566-50AEEA773496}" type="presParOf" srcId="{077E606B-BD30-478D-96AC-238944BD4542}" destId="{3289E111-829D-4B9E-AD57-CD5AF398E840}" srcOrd="4" destOrd="0" presId="urn:microsoft.com/office/officeart/2005/8/layout/process4"/>
    <dgm:cxn modelId="{F6C6FDD8-6E2A-4976-B03E-0919E96D598B}" type="presParOf" srcId="{3289E111-829D-4B9E-AD57-CD5AF398E840}" destId="{EF2978DD-E434-411D-8A3A-6F9E9B07B9D2}" srcOrd="0" destOrd="0" presId="urn:microsoft.com/office/officeart/2005/8/layout/process4"/>
    <dgm:cxn modelId="{CC647FCD-2D52-40B3-B63A-A839FEDA4929}" type="presParOf" srcId="{077E606B-BD30-478D-96AC-238944BD4542}" destId="{D500B370-013D-4E68-80E8-AC01429C3343}" srcOrd="5" destOrd="0" presId="urn:microsoft.com/office/officeart/2005/8/layout/process4"/>
    <dgm:cxn modelId="{F5421C68-D663-4722-8665-D42EA37784F5}" type="presParOf" srcId="{077E606B-BD30-478D-96AC-238944BD4542}" destId="{E6FF52A8-16DE-47F1-9BF6-61338CC6088C}" srcOrd="6" destOrd="0" presId="urn:microsoft.com/office/officeart/2005/8/layout/process4"/>
    <dgm:cxn modelId="{CDC0B2A5-7A09-4CD2-AEAF-089179F89156}" type="presParOf" srcId="{E6FF52A8-16DE-47F1-9BF6-61338CC6088C}" destId="{200EC4FE-2DE6-4EFD-99F4-13F338810F2D}" srcOrd="0" destOrd="0" presId="urn:microsoft.com/office/officeart/2005/8/layout/process4"/>
    <dgm:cxn modelId="{49CD3FD7-6819-47EB-806D-BBDE8C4FA0E2}" type="presParOf" srcId="{077E606B-BD30-478D-96AC-238944BD4542}" destId="{0AA22709-1535-4B8F-A3A8-2FE4587AC09D}" srcOrd="7" destOrd="0" presId="urn:microsoft.com/office/officeart/2005/8/layout/process4"/>
    <dgm:cxn modelId="{AAD6A05D-38E0-47DA-B97E-998A56886602}" type="presParOf" srcId="{077E606B-BD30-478D-96AC-238944BD4542}" destId="{E1080A8C-8C8A-45B6-9C44-A0EF31009AA4}" srcOrd="8" destOrd="0" presId="urn:microsoft.com/office/officeart/2005/8/layout/process4"/>
    <dgm:cxn modelId="{1F958E12-480C-4050-B55D-660436DE2ED0}" type="presParOf" srcId="{E1080A8C-8C8A-45B6-9C44-A0EF31009AA4}" destId="{1F1A6C48-BCBB-4CE4-9F71-B81F6E64F62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596911-AB77-4A9A-9164-487F0BEA368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6E4CCEF0-1B28-41E8-913A-C71EBDC4A602}">
      <dgm:prSet/>
      <dgm:spPr/>
      <dgm:t>
        <a:bodyPr/>
        <a:lstStyle/>
        <a:p>
          <a:r>
            <a:rPr lang="en-GB"/>
            <a:t>There are lots of mental health charities that provide really useful advice that can help you if you're struggling. </a:t>
          </a:r>
          <a:endParaRPr lang="en-US"/>
        </a:p>
      </dgm:t>
    </dgm:pt>
    <dgm:pt modelId="{5DAD18C1-93EB-4A30-8529-77DD2E4177BD}" type="parTrans" cxnId="{407A278B-C516-4122-AF2D-71E50E1C4D51}">
      <dgm:prSet/>
      <dgm:spPr/>
      <dgm:t>
        <a:bodyPr/>
        <a:lstStyle/>
        <a:p>
          <a:endParaRPr lang="en-US"/>
        </a:p>
      </dgm:t>
    </dgm:pt>
    <dgm:pt modelId="{4A448C10-140C-4DBB-A7D4-95CA93B8629B}" type="sibTrans" cxnId="{407A278B-C516-4122-AF2D-71E50E1C4D51}">
      <dgm:prSet/>
      <dgm:spPr/>
      <dgm:t>
        <a:bodyPr/>
        <a:lstStyle/>
        <a:p>
          <a:endParaRPr lang="en-US"/>
        </a:p>
      </dgm:t>
    </dgm:pt>
    <dgm:pt modelId="{F5867E8B-E3F9-4A5D-A1AE-D59821DB471E}">
      <dgm:prSet/>
      <dgm:spPr/>
      <dgm:t>
        <a:bodyPr/>
        <a:lstStyle/>
        <a:p>
          <a:r>
            <a:rPr lang="en-GB" u="sng" dirty="0">
              <a:solidFill>
                <a:schemeClr val="accent1">
                  <a:lumMod val="20000"/>
                  <a:lumOff val="80000"/>
                </a:schemeClr>
              </a:solidFill>
              <a:hlinkClick xmlns:r="http://schemas.openxmlformats.org/officeDocument/2006/relationships" r:id="rId1">
                <a:extLst>
                  <a:ext uri="{A12FA001-AC4F-418D-AE19-62706E023703}">
                    <ahyp:hlinkClr xmlns:ahyp="http://schemas.microsoft.com/office/drawing/2018/hyperlinkcolor" val="tx"/>
                  </a:ext>
                </a:extLst>
              </a:hlinkClick>
            </a:rPr>
            <a:t>The Mental Health Foundation</a:t>
          </a:r>
          <a:r>
            <a:rPr lang="en-GB" dirty="0">
              <a:solidFill>
                <a:schemeClr val="accent1">
                  <a:lumMod val="20000"/>
                  <a:lumOff val="80000"/>
                </a:schemeClr>
              </a:solidFill>
            </a:rPr>
            <a:t> </a:t>
          </a:r>
          <a:r>
            <a:rPr lang="en-GB" dirty="0"/>
            <a:t>are providing support to address the mental health aspects of the Coronavirus outbreak alongside other official organisations.</a:t>
          </a:r>
          <a:endParaRPr lang="en-US" dirty="0"/>
        </a:p>
      </dgm:t>
    </dgm:pt>
    <dgm:pt modelId="{DB256660-95EC-43C0-8C35-FDA233C1002C}" type="parTrans" cxnId="{A4B69E03-2942-49E8-9CB6-38A6F36365D6}">
      <dgm:prSet/>
      <dgm:spPr/>
      <dgm:t>
        <a:bodyPr/>
        <a:lstStyle/>
        <a:p>
          <a:endParaRPr lang="en-US"/>
        </a:p>
      </dgm:t>
    </dgm:pt>
    <dgm:pt modelId="{83787E0A-94A5-4D29-86F9-405BC8031339}" type="sibTrans" cxnId="{A4B69E03-2942-49E8-9CB6-38A6F36365D6}">
      <dgm:prSet/>
      <dgm:spPr/>
      <dgm:t>
        <a:bodyPr/>
        <a:lstStyle/>
        <a:p>
          <a:endParaRPr lang="en-US"/>
        </a:p>
      </dgm:t>
    </dgm:pt>
    <dgm:pt modelId="{000807B0-9C34-4196-942F-34AC1138D2F7}">
      <dgm:prSet/>
      <dgm:spPr/>
      <dgm:t>
        <a:bodyPr/>
        <a:lstStyle/>
        <a:p>
          <a:r>
            <a:rPr lang="en-GB" dirty="0"/>
            <a:t>See Me Scotland </a:t>
          </a:r>
          <a:r>
            <a:rPr lang="en-GB" u="sng" dirty="0">
              <a:solidFill>
                <a:schemeClr val="accent1">
                  <a:lumMod val="20000"/>
                  <a:lumOff val="80000"/>
                </a:schemeClr>
              </a:solidFill>
              <a:hlinkClick xmlns:r="http://schemas.openxmlformats.org/officeDocument/2006/relationships" r:id="rId2">
                <a:extLst>
                  <a:ext uri="{A12FA001-AC4F-418D-AE19-62706E023703}">
                    <ahyp:hlinkClr xmlns:ahyp="http://schemas.microsoft.com/office/drawing/2018/hyperlinkcolor" val="tx"/>
                  </a:ext>
                </a:extLst>
              </a:hlinkClick>
            </a:rPr>
            <a:t>have lots of advice specifically for young people.</a:t>
          </a:r>
          <a:r>
            <a:rPr lang="en-GB" dirty="0">
              <a:solidFill>
                <a:schemeClr val="accent1">
                  <a:lumMod val="20000"/>
                  <a:lumOff val="80000"/>
                </a:schemeClr>
              </a:solidFill>
            </a:rPr>
            <a:t>  </a:t>
          </a:r>
          <a:endParaRPr lang="en-US" dirty="0">
            <a:solidFill>
              <a:schemeClr val="accent1">
                <a:lumMod val="20000"/>
                <a:lumOff val="80000"/>
              </a:schemeClr>
            </a:solidFill>
          </a:endParaRPr>
        </a:p>
      </dgm:t>
    </dgm:pt>
    <dgm:pt modelId="{AD40AA17-E73A-4C74-99F0-4A95B6654754}" type="parTrans" cxnId="{707E581C-B88D-42A9-84C9-5413ACDC23A1}">
      <dgm:prSet/>
      <dgm:spPr/>
      <dgm:t>
        <a:bodyPr/>
        <a:lstStyle/>
        <a:p>
          <a:endParaRPr lang="en-US"/>
        </a:p>
      </dgm:t>
    </dgm:pt>
    <dgm:pt modelId="{93D56DA1-3808-4149-A309-9E7B1B78D98E}" type="sibTrans" cxnId="{707E581C-B88D-42A9-84C9-5413ACDC23A1}">
      <dgm:prSet/>
      <dgm:spPr/>
      <dgm:t>
        <a:bodyPr/>
        <a:lstStyle/>
        <a:p>
          <a:endParaRPr lang="en-US"/>
        </a:p>
      </dgm:t>
    </dgm:pt>
    <dgm:pt modelId="{617AC554-1A16-4DCD-B42E-B8CC3BB1B467}">
      <dgm:prSet/>
      <dgm:spPr/>
      <dgm:t>
        <a:bodyPr/>
        <a:lstStyle/>
        <a:p>
          <a:r>
            <a:rPr lang="en-GB" dirty="0"/>
            <a:t>The NHS also has lots of useful tips that can </a:t>
          </a:r>
          <a:r>
            <a:rPr lang="en-GB" u="sng" dirty="0">
              <a:solidFill>
                <a:schemeClr val="accent1">
                  <a:lumMod val="20000"/>
                  <a:lumOff val="80000"/>
                </a:schemeClr>
              </a:solidFill>
              <a:hlinkClick xmlns:r="http://schemas.openxmlformats.org/officeDocument/2006/relationships" r:id="rId3">
                <a:extLst>
                  <a:ext uri="{A12FA001-AC4F-418D-AE19-62706E023703}">
                    <ahyp:hlinkClr xmlns:ahyp="http://schemas.microsoft.com/office/drawing/2018/hyperlinkcolor" val="tx"/>
                  </a:ext>
                </a:extLst>
              </a:hlinkClick>
            </a:rPr>
            <a:t>help you look after your mental wellbeing.</a:t>
          </a:r>
          <a:r>
            <a:rPr lang="en-GB" dirty="0">
              <a:solidFill>
                <a:schemeClr val="accent1">
                  <a:lumMod val="20000"/>
                  <a:lumOff val="80000"/>
                </a:schemeClr>
              </a:solidFill>
            </a:rPr>
            <a:t> </a:t>
          </a:r>
          <a:endParaRPr lang="en-US" dirty="0">
            <a:solidFill>
              <a:schemeClr val="accent1">
                <a:lumMod val="20000"/>
                <a:lumOff val="80000"/>
              </a:schemeClr>
            </a:solidFill>
          </a:endParaRPr>
        </a:p>
      </dgm:t>
    </dgm:pt>
    <dgm:pt modelId="{4D118C7D-26B0-440C-80A8-ADCAC6944D02}" type="parTrans" cxnId="{6485503B-14BC-4745-815D-B7A3FEEE4E2F}">
      <dgm:prSet/>
      <dgm:spPr/>
      <dgm:t>
        <a:bodyPr/>
        <a:lstStyle/>
        <a:p>
          <a:endParaRPr lang="en-US"/>
        </a:p>
      </dgm:t>
    </dgm:pt>
    <dgm:pt modelId="{B4860681-6E5E-4547-9521-6CAD64FE2B8D}" type="sibTrans" cxnId="{6485503B-14BC-4745-815D-B7A3FEEE4E2F}">
      <dgm:prSet/>
      <dgm:spPr/>
      <dgm:t>
        <a:bodyPr/>
        <a:lstStyle/>
        <a:p>
          <a:endParaRPr lang="en-US"/>
        </a:p>
      </dgm:t>
    </dgm:pt>
    <dgm:pt modelId="{82B8C84E-C54B-43ED-97BD-A2CDA4B1CEC2}">
      <dgm:prSet/>
      <dgm:spPr/>
      <dgm:t>
        <a:bodyPr/>
        <a:lstStyle/>
        <a:p>
          <a:r>
            <a:rPr lang="en-GB" dirty="0"/>
            <a:t>You can also get support and information through COOL2TALK (</a:t>
          </a:r>
          <a:r>
            <a:rPr lang="en-GB" u="sng" dirty="0">
              <a:solidFill>
                <a:schemeClr val="accent1">
                  <a:lumMod val="20000"/>
                  <a:lumOff val="80000"/>
                </a:schemeClr>
              </a:solidFill>
              <a:hlinkClick xmlns:r="http://schemas.openxmlformats.org/officeDocument/2006/relationships" r:id="rId4">
                <a:extLst>
                  <a:ext uri="{A12FA001-AC4F-418D-AE19-62706E023703}">
                    <ahyp:hlinkClr xmlns:ahyp="http://schemas.microsoft.com/office/drawing/2018/hyperlinkcolor" val="tx"/>
                  </a:ext>
                </a:extLst>
              </a:hlinkClick>
            </a:rPr>
            <a:t>https://cool2talk.org</a:t>
          </a:r>
          <a:r>
            <a:rPr lang="en-GB" u="sng" dirty="0">
              <a:hlinkClick xmlns:r="http://schemas.openxmlformats.org/officeDocument/2006/relationships" r:id="rId4"/>
            </a:rPr>
            <a:t>/</a:t>
          </a:r>
          <a:r>
            <a:rPr lang="en-GB" dirty="0"/>
            <a:t>). Young people (age 12-26) can post any health &amp; well being question &amp; get a response within 24 hours. The 121 counselling will run Monday, Wednesday &amp; Thursday 8-9pm. </a:t>
          </a:r>
          <a:endParaRPr lang="en-US" dirty="0"/>
        </a:p>
      </dgm:t>
    </dgm:pt>
    <dgm:pt modelId="{C9CE42F2-4436-4F89-B214-8EFB7C0C7B22}" type="parTrans" cxnId="{4A86A1B5-5CCA-4B38-8D40-E1A17FF65D93}">
      <dgm:prSet/>
      <dgm:spPr/>
      <dgm:t>
        <a:bodyPr/>
        <a:lstStyle/>
        <a:p>
          <a:endParaRPr lang="en-US"/>
        </a:p>
      </dgm:t>
    </dgm:pt>
    <dgm:pt modelId="{E27DB14D-AB94-4F04-BEF4-E6EE3ABDF84F}" type="sibTrans" cxnId="{4A86A1B5-5CCA-4B38-8D40-E1A17FF65D93}">
      <dgm:prSet/>
      <dgm:spPr/>
      <dgm:t>
        <a:bodyPr/>
        <a:lstStyle/>
        <a:p>
          <a:endParaRPr lang="en-US"/>
        </a:p>
      </dgm:t>
    </dgm:pt>
    <dgm:pt modelId="{0E1CFCF2-5CB3-4C24-B22C-9A5DB498E9B4}" type="pres">
      <dgm:prSet presAssocID="{F9596911-AB77-4A9A-9164-487F0BEA368A}" presName="linear" presStyleCnt="0">
        <dgm:presLayoutVars>
          <dgm:animLvl val="lvl"/>
          <dgm:resizeHandles val="exact"/>
        </dgm:presLayoutVars>
      </dgm:prSet>
      <dgm:spPr/>
    </dgm:pt>
    <dgm:pt modelId="{4D38B52D-4C9B-4CD2-8E0D-2238B6E3B38E}" type="pres">
      <dgm:prSet presAssocID="{6E4CCEF0-1B28-41E8-913A-C71EBDC4A602}" presName="parentText" presStyleLbl="node1" presStyleIdx="0" presStyleCnt="5">
        <dgm:presLayoutVars>
          <dgm:chMax val="0"/>
          <dgm:bulletEnabled val="1"/>
        </dgm:presLayoutVars>
      </dgm:prSet>
      <dgm:spPr/>
    </dgm:pt>
    <dgm:pt modelId="{BB7D1E5F-10B4-45C0-BE6C-E846E2D43FAD}" type="pres">
      <dgm:prSet presAssocID="{4A448C10-140C-4DBB-A7D4-95CA93B8629B}" presName="spacer" presStyleCnt="0"/>
      <dgm:spPr/>
    </dgm:pt>
    <dgm:pt modelId="{34ABE533-0A83-4789-8004-2A679BA7BD48}" type="pres">
      <dgm:prSet presAssocID="{F5867E8B-E3F9-4A5D-A1AE-D59821DB471E}" presName="parentText" presStyleLbl="node1" presStyleIdx="1" presStyleCnt="5">
        <dgm:presLayoutVars>
          <dgm:chMax val="0"/>
          <dgm:bulletEnabled val="1"/>
        </dgm:presLayoutVars>
      </dgm:prSet>
      <dgm:spPr/>
    </dgm:pt>
    <dgm:pt modelId="{1571A816-5943-4C6F-9162-588F523A0B79}" type="pres">
      <dgm:prSet presAssocID="{83787E0A-94A5-4D29-86F9-405BC8031339}" presName="spacer" presStyleCnt="0"/>
      <dgm:spPr/>
    </dgm:pt>
    <dgm:pt modelId="{C8307AD5-C7E1-4BE9-B160-A9A2C1EAB9E5}" type="pres">
      <dgm:prSet presAssocID="{000807B0-9C34-4196-942F-34AC1138D2F7}" presName="parentText" presStyleLbl="node1" presStyleIdx="2" presStyleCnt="5">
        <dgm:presLayoutVars>
          <dgm:chMax val="0"/>
          <dgm:bulletEnabled val="1"/>
        </dgm:presLayoutVars>
      </dgm:prSet>
      <dgm:spPr/>
    </dgm:pt>
    <dgm:pt modelId="{743B8875-5B72-4008-BE81-30DDEB74E750}" type="pres">
      <dgm:prSet presAssocID="{93D56DA1-3808-4149-A309-9E7B1B78D98E}" presName="spacer" presStyleCnt="0"/>
      <dgm:spPr/>
    </dgm:pt>
    <dgm:pt modelId="{AFEF0D1C-61F1-4EDF-B5FF-A14B540E552F}" type="pres">
      <dgm:prSet presAssocID="{617AC554-1A16-4DCD-B42E-B8CC3BB1B467}" presName="parentText" presStyleLbl="node1" presStyleIdx="3" presStyleCnt="5">
        <dgm:presLayoutVars>
          <dgm:chMax val="0"/>
          <dgm:bulletEnabled val="1"/>
        </dgm:presLayoutVars>
      </dgm:prSet>
      <dgm:spPr/>
    </dgm:pt>
    <dgm:pt modelId="{0047D5B9-A5E2-49A1-9AE1-89A1F9DB850B}" type="pres">
      <dgm:prSet presAssocID="{B4860681-6E5E-4547-9521-6CAD64FE2B8D}" presName="spacer" presStyleCnt="0"/>
      <dgm:spPr/>
    </dgm:pt>
    <dgm:pt modelId="{87C37511-D3AD-4287-B83F-8FF110CD0B17}" type="pres">
      <dgm:prSet presAssocID="{82B8C84E-C54B-43ED-97BD-A2CDA4B1CEC2}" presName="parentText" presStyleLbl="node1" presStyleIdx="4" presStyleCnt="5">
        <dgm:presLayoutVars>
          <dgm:chMax val="0"/>
          <dgm:bulletEnabled val="1"/>
        </dgm:presLayoutVars>
      </dgm:prSet>
      <dgm:spPr/>
    </dgm:pt>
  </dgm:ptLst>
  <dgm:cxnLst>
    <dgm:cxn modelId="{41A7FB02-C549-48A5-AFB6-B9F04DB13E71}" type="presOf" srcId="{F5867E8B-E3F9-4A5D-A1AE-D59821DB471E}" destId="{34ABE533-0A83-4789-8004-2A679BA7BD48}" srcOrd="0" destOrd="0" presId="urn:microsoft.com/office/officeart/2005/8/layout/vList2"/>
    <dgm:cxn modelId="{A4B69E03-2942-49E8-9CB6-38A6F36365D6}" srcId="{F9596911-AB77-4A9A-9164-487F0BEA368A}" destId="{F5867E8B-E3F9-4A5D-A1AE-D59821DB471E}" srcOrd="1" destOrd="0" parTransId="{DB256660-95EC-43C0-8C35-FDA233C1002C}" sibTransId="{83787E0A-94A5-4D29-86F9-405BC8031339}"/>
    <dgm:cxn modelId="{59527219-547D-48A8-BFFC-3577057B429B}" type="presOf" srcId="{F9596911-AB77-4A9A-9164-487F0BEA368A}" destId="{0E1CFCF2-5CB3-4C24-B22C-9A5DB498E9B4}" srcOrd="0" destOrd="0" presId="urn:microsoft.com/office/officeart/2005/8/layout/vList2"/>
    <dgm:cxn modelId="{707E581C-B88D-42A9-84C9-5413ACDC23A1}" srcId="{F9596911-AB77-4A9A-9164-487F0BEA368A}" destId="{000807B0-9C34-4196-942F-34AC1138D2F7}" srcOrd="2" destOrd="0" parTransId="{AD40AA17-E73A-4C74-99F0-4A95B6654754}" sibTransId="{93D56DA1-3808-4149-A309-9E7B1B78D98E}"/>
    <dgm:cxn modelId="{84E6001E-2D8B-4748-AAF9-938520AEFE69}" type="presOf" srcId="{000807B0-9C34-4196-942F-34AC1138D2F7}" destId="{C8307AD5-C7E1-4BE9-B160-A9A2C1EAB9E5}" srcOrd="0" destOrd="0" presId="urn:microsoft.com/office/officeart/2005/8/layout/vList2"/>
    <dgm:cxn modelId="{3F983539-C3D3-4E7A-BE1A-3352B9D16677}" type="presOf" srcId="{617AC554-1A16-4DCD-B42E-B8CC3BB1B467}" destId="{AFEF0D1C-61F1-4EDF-B5FF-A14B540E552F}" srcOrd="0" destOrd="0" presId="urn:microsoft.com/office/officeart/2005/8/layout/vList2"/>
    <dgm:cxn modelId="{6485503B-14BC-4745-815D-B7A3FEEE4E2F}" srcId="{F9596911-AB77-4A9A-9164-487F0BEA368A}" destId="{617AC554-1A16-4DCD-B42E-B8CC3BB1B467}" srcOrd="3" destOrd="0" parTransId="{4D118C7D-26B0-440C-80A8-ADCAC6944D02}" sibTransId="{B4860681-6E5E-4547-9521-6CAD64FE2B8D}"/>
    <dgm:cxn modelId="{7D374658-70C8-48A5-9039-76B84DAD368C}" type="presOf" srcId="{82B8C84E-C54B-43ED-97BD-A2CDA4B1CEC2}" destId="{87C37511-D3AD-4287-B83F-8FF110CD0B17}" srcOrd="0" destOrd="0" presId="urn:microsoft.com/office/officeart/2005/8/layout/vList2"/>
    <dgm:cxn modelId="{407A278B-C516-4122-AF2D-71E50E1C4D51}" srcId="{F9596911-AB77-4A9A-9164-487F0BEA368A}" destId="{6E4CCEF0-1B28-41E8-913A-C71EBDC4A602}" srcOrd="0" destOrd="0" parTransId="{5DAD18C1-93EB-4A30-8529-77DD2E4177BD}" sibTransId="{4A448C10-140C-4DBB-A7D4-95CA93B8629B}"/>
    <dgm:cxn modelId="{4A86A1B5-5CCA-4B38-8D40-E1A17FF65D93}" srcId="{F9596911-AB77-4A9A-9164-487F0BEA368A}" destId="{82B8C84E-C54B-43ED-97BD-A2CDA4B1CEC2}" srcOrd="4" destOrd="0" parTransId="{C9CE42F2-4436-4F89-B214-8EFB7C0C7B22}" sibTransId="{E27DB14D-AB94-4F04-BEF4-E6EE3ABDF84F}"/>
    <dgm:cxn modelId="{285722B9-972D-402C-91A4-6EDC971B7EAB}" type="presOf" srcId="{6E4CCEF0-1B28-41E8-913A-C71EBDC4A602}" destId="{4D38B52D-4C9B-4CD2-8E0D-2238B6E3B38E}" srcOrd="0" destOrd="0" presId="urn:microsoft.com/office/officeart/2005/8/layout/vList2"/>
    <dgm:cxn modelId="{7E9268E9-3C40-414A-ADF5-F820F0DC6F13}" type="presParOf" srcId="{0E1CFCF2-5CB3-4C24-B22C-9A5DB498E9B4}" destId="{4D38B52D-4C9B-4CD2-8E0D-2238B6E3B38E}" srcOrd="0" destOrd="0" presId="urn:microsoft.com/office/officeart/2005/8/layout/vList2"/>
    <dgm:cxn modelId="{521F4678-3375-4467-AD7C-F77A1D938992}" type="presParOf" srcId="{0E1CFCF2-5CB3-4C24-B22C-9A5DB498E9B4}" destId="{BB7D1E5F-10B4-45C0-BE6C-E846E2D43FAD}" srcOrd="1" destOrd="0" presId="urn:microsoft.com/office/officeart/2005/8/layout/vList2"/>
    <dgm:cxn modelId="{F1BB43CA-9A74-49DB-BB0A-99F596B0B00A}" type="presParOf" srcId="{0E1CFCF2-5CB3-4C24-B22C-9A5DB498E9B4}" destId="{34ABE533-0A83-4789-8004-2A679BA7BD48}" srcOrd="2" destOrd="0" presId="urn:microsoft.com/office/officeart/2005/8/layout/vList2"/>
    <dgm:cxn modelId="{016E7A99-6BD1-47D5-A8E2-359466C76FC3}" type="presParOf" srcId="{0E1CFCF2-5CB3-4C24-B22C-9A5DB498E9B4}" destId="{1571A816-5943-4C6F-9162-588F523A0B79}" srcOrd="3" destOrd="0" presId="urn:microsoft.com/office/officeart/2005/8/layout/vList2"/>
    <dgm:cxn modelId="{A7F28EB2-A11B-44B4-AB56-5F65DF363363}" type="presParOf" srcId="{0E1CFCF2-5CB3-4C24-B22C-9A5DB498E9B4}" destId="{C8307AD5-C7E1-4BE9-B160-A9A2C1EAB9E5}" srcOrd="4" destOrd="0" presId="urn:microsoft.com/office/officeart/2005/8/layout/vList2"/>
    <dgm:cxn modelId="{688DAAD0-2827-42CE-AA08-9561C13E5073}" type="presParOf" srcId="{0E1CFCF2-5CB3-4C24-B22C-9A5DB498E9B4}" destId="{743B8875-5B72-4008-BE81-30DDEB74E750}" srcOrd="5" destOrd="0" presId="urn:microsoft.com/office/officeart/2005/8/layout/vList2"/>
    <dgm:cxn modelId="{85E19194-30CA-4A3F-B0DD-FBC78F868F34}" type="presParOf" srcId="{0E1CFCF2-5CB3-4C24-B22C-9A5DB498E9B4}" destId="{AFEF0D1C-61F1-4EDF-B5FF-A14B540E552F}" srcOrd="6" destOrd="0" presId="urn:microsoft.com/office/officeart/2005/8/layout/vList2"/>
    <dgm:cxn modelId="{22AD57CA-7BEC-4276-9260-D7DCE25C60CA}" type="presParOf" srcId="{0E1CFCF2-5CB3-4C24-B22C-9A5DB498E9B4}" destId="{0047D5B9-A5E2-49A1-9AE1-89A1F9DB850B}" srcOrd="7" destOrd="0" presId="urn:microsoft.com/office/officeart/2005/8/layout/vList2"/>
    <dgm:cxn modelId="{0D6A122A-2BF9-42BE-BF49-F4986C59BA52}" type="presParOf" srcId="{0E1CFCF2-5CB3-4C24-B22C-9A5DB498E9B4}" destId="{87C37511-D3AD-4287-B83F-8FF110CD0B1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41FAFC-25D4-4AF7-A5CB-B4C55ADD8518}">
      <dsp:nvSpPr>
        <dsp:cNvPr id="0" name=""/>
        <dsp:cNvSpPr/>
      </dsp:nvSpPr>
      <dsp:spPr>
        <a:xfrm>
          <a:off x="0" y="0"/>
          <a:ext cx="6306309" cy="0"/>
        </a:xfrm>
        <a:prstGeom prst="line">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6A406972-5DD3-49F8-9F67-AFA47CF912F5}">
      <dsp:nvSpPr>
        <dsp:cNvPr id="0" name=""/>
        <dsp:cNvSpPr/>
      </dsp:nvSpPr>
      <dsp:spPr>
        <a:xfrm>
          <a:off x="0" y="0"/>
          <a:ext cx="1261261" cy="44937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Sleep is really important for our mental and physical health. </a:t>
          </a:r>
        </a:p>
      </dsp:txBody>
      <dsp:txXfrm>
        <a:off x="0" y="0"/>
        <a:ext cx="1261261" cy="4493767"/>
      </dsp:txXfrm>
    </dsp:sp>
    <dsp:sp modelId="{473BE6D5-64C3-4DFA-87F8-B66017F84D1B}">
      <dsp:nvSpPr>
        <dsp:cNvPr id="0" name=""/>
        <dsp:cNvSpPr/>
      </dsp:nvSpPr>
      <dsp:spPr>
        <a:xfrm>
          <a:off x="1355856" y="30335"/>
          <a:ext cx="4950452" cy="606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Make sure you're getting enough sleep </a:t>
          </a:r>
        </a:p>
      </dsp:txBody>
      <dsp:txXfrm>
        <a:off x="1355856" y="30335"/>
        <a:ext cx="4950452" cy="606702"/>
      </dsp:txXfrm>
    </dsp:sp>
    <dsp:sp modelId="{47D32275-0C94-4F09-BE00-9B00CC5088BF}">
      <dsp:nvSpPr>
        <dsp:cNvPr id="0" name=""/>
        <dsp:cNvSpPr/>
      </dsp:nvSpPr>
      <dsp:spPr>
        <a:xfrm>
          <a:off x="1261261" y="637037"/>
          <a:ext cx="5045047" cy="0"/>
        </a:xfrm>
        <a:prstGeom prst="line">
          <a:avLst/>
        </a:prstGeom>
        <a:solidFill>
          <a:schemeClr val="accent2">
            <a:hueOff val="0"/>
            <a:satOff val="0"/>
            <a:lumOff val="0"/>
            <a:alphaOff val="0"/>
          </a:schemeClr>
        </a:solidFill>
        <a:ln w="12700" cap="flat" cmpd="sng" algn="in">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3EFEC512-4DED-4BFB-AC66-D577980A7AFC}">
      <dsp:nvSpPr>
        <dsp:cNvPr id="0" name=""/>
        <dsp:cNvSpPr/>
      </dsp:nvSpPr>
      <dsp:spPr>
        <a:xfrm>
          <a:off x="1355856" y="667372"/>
          <a:ext cx="4950452" cy="606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Avoiding caffeinated drinks such as tea and coffee in the late afternoon and evening</a:t>
          </a:r>
        </a:p>
      </dsp:txBody>
      <dsp:txXfrm>
        <a:off x="1355856" y="667372"/>
        <a:ext cx="4950452" cy="606702"/>
      </dsp:txXfrm>
    </dsp:sp>
    <dsp:sp modelId="{5A81B759-80C7-4DA8-B006-A1CED9ADF0E1}">
      <dsp:nvSpPr>
        <dsp:cNvPr id="0" name=""/>
        <dsp:cNvSpPr/>
      </dsp:nvSpPr>
      <dsp:spPr>
        <a:xfrm>
          <a:off x="1261261" y="1274075"/>
          <a:ext cx="5045047" cy="0"/>
        </a:xfrm>
        <a:prstGeom prst="line">
          <a:avLst/>
        </a:prstGeom>
        <a:solidFill>
          <a:schemeClr val="accent2">
            <a:hueOff val="0"/>
            <a:satOff val="0"/>
            <a:lumOff val="0"/>
            <a:alphaOff val="0"/>
          </a:schemeClr>
        </a:solidFill>
        <a:ln w="12700" cap="flat" cmpd="sng" algn="in">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69A71AE6-5397-4271-B6A4-18B3EAC785A9}">
      <dsp:nvSpPr>
        <dsp:cNvPr id="0" name=""/>
        <dsp:cNvSpPr/>
      </dsp:nvSpPr>
      <dsp:spPr>
        <a:xfrm>
          <a:off x="1355856" y="1304410"/>
          <a:ext cx="4950452" cy="606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Take a bath /shower</a:t>
          </a:r>
        </a:p>
      </dsp:txBody>
      <dsp:txXfrm>
        <a:off x="1355856" y="1304410"/>
        <a:ext cx="4950452" cy="606702"/>
      </dsp:txXfrm>
    </dsp:sp>
    <dsp:sp modelId="{D85AA30F-A6E4-4DDE-8261-61005BB42965}">
      <dsp:nvSpPr>
        <dsp:cNvPr id="0" name=""/>
        <dsp:cNvSpPr/>
      </dsp:nvSpPr>
      <dsp:spPr>
        <a:xfrm>
          <a:off x="1261261" y="1911112"/>
          <a:ext cx="5045047" cy="0"/>
        </a:xfrm>
        <a:prstGeom prst="line">
          <a:avLst/>
        </a:prstGeom>
        <a:solidFill>
          <a:schemeClr val="accent2">
            <a:hueOff val="0"/>
            <a:satOff val="0"/>
            <a:lumOff val="0"/>
            <a:alphaOff val="0"/>
          </a:schemeClr>
        </a:solidFill>
        <a:ln w="12700" cap="flat" cmpd="sng" algn="in">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2B5C9AF7-494E-4EC0-8993-8C805B02D17D}">
      <dsp:nvSpPr>
        <dsp:cNvPr id="0" name=""/>
        <dsp:cNvSpPr/>
      </dsp:nvSpPr>
      <dsp:spPr>
        <a:xfrm>
          <a:off x="1355856" y="1941447"/>
          <a:ext cx="4950452" cy="606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Use blackout curtains</a:t>
          </a:r>
        </a:p>
      </dsp:txBody>
      <dsp:txXfrm>
        <a:off x="1355856" y="1941447"/>
        <a:ext cx="4950452" cy="606702"/>
      </dsp:txXfrm>
    </dsp:sp>
    <dsp:sp modelId="{E708B418-4971-4592-825E-40E2F7B77831}">
      <dsp:nvSpPr>
        <dsp:cNvPr id="0" name=""/>
        <dsp:cNvSpPr/>
      </dsp:nvSpPr>
      <dsp:spPr>
        <a:xfrm>
          <a:off x="1261261" y="2548150"/>
          <a:ext cx="5045047" cy="0"/>
        </a:xfrm>
        <a:prstGeom prst="line">
          <a:avLst/>
        </a:prstGeom>
        <a:solidFill>
          <a:schemeClr val="accent2">
            <a:hueOff val="0"/>
            <a:satOff val="0"/>
            <a:lumOff val="0"/>
            <a:alphaOff val="0"/>
          </a:schemeClr>
        </a:solidFill>
        <a:ln w="12700" cap="flat" cmpd="sng" algn="in">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74D625AF-EB76-4332-8D84-47EB43230EED}">
      <dsp:nvSpPr>
        <dsp:cNvPr id="0" name=""/>
        <dsp:cNvSpPr/>
      </dsp:nvSpPr>
      <dsp:spPr>
        <a:xfrm>
          <a:off x="1355856" y="2578485"/>
          <a:ext cx="4950452" cy="606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Listening to gentle music </a:t>
          </a:r>
        </a:p>
      </dsp:txBody>
      <dsp:txXfrm>
        <a:off x="1355856" y="2578485"/>
        <a:ext cx="4950452" cy="606702"/>
      </dsp:txXfrm>
    </dsp:sp>
    <dsp:sp modelId="{18A69E48-E81A-47BF-A76B-AD8166037D30}">
      <dsp:nvSpPr>
        <dsp:cNvPr id="0" name=""/>
        <dsp:cNvSpPr/>
      </dsp:nvSpPr>
      <dsp:spPr>
        <a:xfrm>
          <a:off x="1261261" y="3185187"/>
          <a:ext cx="5045047" cy="0"/>
        </a:xfrm>
        <a:prstGeom prst="line">
          <a:avLst/>
        </a:prstGeom>
        <a:solidFill>
          <a:schemeClr val="accent2">
            <a:hueOff val="0"/>
            <a:satOff val="0"/>
            <a:lumOff val="0"/>
            <a:alphaOff val="0"/>
          </a:schemeClr>
        </a:solidFill>
        <a:ln w="12700" cap="flat" cmpd="sng" algn="in">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EBC26AE5-0B1C-49BC-8C5A-8D022A36B0F8}">
      <dsp:nvSpPr>
        <dsp:cNvPr id="0" name=""/>
        <dsp:cNvSpPr/>
      </dsp:nvSpPr>
      <dsp:spPr>
        <a:xfrm>
          <a:off x="1355856" y="3215522"/>
          <a:ext cx="4950452" cy="606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Deep breathing exercise </a:t>
          </a:r>
        </a:p>
      </dsp:txBody>
      <dsp:txXfrm>
        <a:off x="1355856" y="3215522"/>
        <a:ext cx="4950452" cy="606702"/>
      </dsp:txXfrm>
    </dsp:sp>
    <dsp:sp modelId="{D3080110-C895-4235-AC02-5997A92AF08D}">
      <dsp:nvSpPr>
        <dsp:cNvPr id="0" name=""/>
        <dsp:cNvSpPr/>
      </dsp:nvSpPr>
      <dsp:spPr>
        <a:xfrm>
          <a:off x="1261261" y="3822225"/>
          <a:ext cx="5045047" cy="0"/>
        </a:xfrm>
        <a:prstGeom prst="line">
          <a:avLst/>
        </a:prstGeom>
        <a:solidFill>
          <a:schemeClr val="accent2">
            <a:hueOff val="0"/>
            <a:satOff val="0"/>
            <a:lumOff val="0"/>
            <a:alphaOff val="0"/>
          </a:schemeClr>
        </a:solidFill>
        <a:ln w="12700" cap="flat" cmpd="sng" algn="in">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5A14493B-9AF2-458D-B808-96B97D4D8BD4}">
      <dsp:nvSpPr>
        <dsp:cNvPr id="0" name=""/>
        <dsp:cNvSpPr/>
      </dsp:nvSpPr>
      <dsp:spPr>
        <a:xfrm>
          <a:off x="1355856" y="3852560"/>
          <a:ext cx="4950452" cy="606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For more info: </a:t>
          </a:r>
          <a:r>
            <a:rPr lang="en-US" sz="1700" kern="1200" dirty="0">
              <a:hlinkClick xmlns:r="http://schemas.openxmlformats.org/officeDocument/2006/relationships" r:id="rId1"/>
            </a:rPr>
            <a:t>https://www.sleepscotland.org/education/sound-sleep/</a:t>
          </a:r>
          <a:endParaRPr lang="en-US" sz="1700" kern="1200" dirty="0"/>
        </a:p>
      </dsp:txBody>
      <dsp:txXfrm>
        <a:off x="1355856" y="3852560"/>
        <a:ext cx="4950452" cy="606702"/>
      </dsp:txXfrm>
    </dsp:sp>
    <dsp:sp modelId="{9AC1F4FC-A1A6-4871-BEF1-7968F80BCF25}">
      <dsp:nvSpPr>
        <dsp:cNvPr id="0" name=""/>
        <dsp:cNvSpPr/>
      </dsp:nvSpPr>
      <dsp:spPr>
        <a:xfrm>
          <a:off x="1261261" y="4459262"/>
          <a:ext cx="5045047" cy="0"/>
        </a:xfrm>
        <a:prstGeom prst="line">
          <a:avLst/>
        </a:prstGeom>
        <a:solidFill>
          <a:schemeClr val="accent2">
            <a:hueOff val="0"/>
            <a:satOff val="0"/>
            <a:lumOff val="0"/>
            <a:alphaOff val="0"/>
          </a:schemeClr>
        </a:solidFill>
        <a:ln w="12700" cap="flat" cmpd="sng" algn="in">
          <a:solidFill>
            <a:schemeClr val="accent2">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B19C20-3217-4E36-BC96-843004F9E4AA}">
      <dsp:nvSpPr>
        <dsp:cNvPr id="0" name=""/>
        <dsp:cNvSpPr/>
      </dsp:nvSpPr>
      <dsp:spPr>
        <a:xfrm>
          <a:off x="0" y="1166"/>
          <a:ext cx="6254749" cy="0"/>
        </a:xfrm>
        <a:prstGeom prst="line">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600410-1924-4CF6-9D9E-D201BF827EB8}">
      <dsp:nvSpPr>
        <dsp:cNvPr id="0" name=""/>
        <dsp:cNvSpPr/>
      </dsp:nvSpPr>
      <dsp:spPr>
        <a:xfrm>
          <a:off x="0" y="1166"/>
          <a:ext cx="6254749" cy="1571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dirty="0"/>
            <a:t>Try not to use alcohol, drugs or tobacco to cope with the way you're feeling.  All of these things have a negative impact on your mental and physical health. </a:t>
          </a:r>
          <a:r>
            <a:rPr lang="en-GB" sz="2200" u="sng" kern="1200" dirty="0">
              <a:hlinkClick xmlns:r="http://schemas.openxmlformats.org/officeDocument/2006/relationships" r:id="rId1"/>
            </a:rPr>
            <a:t>Find out more over on the Choices for Life site.</a:t>
          </a:r>
          <a:endParaRPr lang="en-US" sz="2200" kern="1200" dirty="0"/>
        </a:p>
      </dsp:txBody>
      <dsp:txXfrm>
        <a:off x="0" y="1166"/>
        <a:ext cx="6254749" cy="1571731"/>
      </dsp:txXfrm>
    </dsp:sp>
    <dsp:sp modelId="{B95E5F7F-9A78-4F65-AC71-0776417FA678}">
      <dsp:nvSpPr>
        <dsp:cNvPr id="0" name=""/>
        <dsp:cNvSpPr/>
      </dsp:nvSpPr>
      <dsp:spPr>
        <a:xfrm>
          <a:off x="0" y="1572897"/>
          <a:ext cx="6254749" cy="0"/>
        </a:xfrm>
        <a:prstGeom prst="line">
          <a:avLst/>
        </a:prstGeom>
        <a:solidFill>
          <a:schemeClr val="accent3">
            <a:hueOff val="0"/>
            <a:satOff val="0"/>
            <a:lumOff val="0"/>
            <a:alphaOff val="0"/>
          </a:schemeClr>
        </a:solidFill>
        <a:ln w="12700"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4EF22E-D42F-4814-8141-5C8C413BA6DF}">
      <dsp:nvSpPr>
        <dsp:cNvPr id="0" name=""/>
        <dsp:cNvSpPr/>
      </dsp:nvSpPr>
      <dsp:spPr>
        <a:xfrm>
          <a:off x="0" y="1572897"/>
          <a:ext cx="6254749" cy="191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dirty="0"/>
            <a:t>Speculation and rumours can swirl online, which can make you feel worried or scared. Stick to getting your information from reliable sources. For COVID-19 information, the </a:t>
          </a:r>
          <a:r>
            <a:rPr lang="en-GB" sz="2200" u="sng" kern="1200" dirty="0">
              <a:hlinkClick xmlns:r="http://schemas.openxmlformats.org/officeDocument/2006/relationships" r:id="rId2"/>
            </a:rPr>
            <a:t>World Health Organisation website</a:t>
          </a:r>
          <a:r>
            <a:rPr lang="en-GB" sz="2200" kern="1200" dirty="0"/>
            <a:t>, the </a:t>
          </a:r>
          <a:r>
            <a:rPr lang="en-GB" sz="2200" u="sng" kern="1200" dirty="0">
              <a:hlinkClick xmlns:r="http://schemas.openxmlformats.org/officeDocument/2006/relationships" r:id="rId3"/>
            </a:rPr>
            <a:t>NHS website</a:t>
          </a:r>
          <a:r>
            <a:rPr lang="en-GB" sz="2200" kern="1200" dirty="0">
              <a:hlinkClick xmlns:r="http://schemas.openxmlformats.org/officeDocument/2006/relationships" r:id="rId3"/>
            </a:rPr>
            <a:t> </a:t>
          </a:r>
          <a:r>
            <a:rPr lang="en-GB" sz="2200" kern="1200" dirty="0"/>
            <a:t>and the </a:t>
          </a:r>
          <a:r>
            <a:rPr lang="en-GB" sz="2200" u="sng" kern="1200" dirty="0">
              <a:hlinkClick xmlns:r="http://schemas.openxmlformats.org/officeDocument/2006/relationships" r:id="rId4"/>
            </a:rPr>
            <a:t>UK Government website</a:t>
          </a:r>
          <a:r>
            <a:rPr lang="en-GB" sz="2200" kern="1200" dirty="0"/>
            <a:t> will be the most up-to-date and accurate.</a:t>
          </a:r>
          <a:endParaRPr lang="en-US" sz="2200" kern="1200" dirty="0"/>
        </a:p>
      </dsp:txBody>
      <dsp:txXfrm>
        <a:off x="0" y="1572897"/>
        <a:ext cx="6254749" cy="1917400"/>
      </dsp:txXfrm>
    </dsp:sp>
    <dsp:sp modelId="{8D6FAD5D-1DED-44DE-8EB3-D4C1B3535737}">
      <dsp:nvSpPr>
        <dsp:cNvPr id="0" name=""/>
        <dsp:cNvSpPr/>
      </dsp:nvSpPr>
      <dsp:spPr>
        <a:xfrm>
          <a:off x="0" y="3490298"/>
          <a:ext cx="6254749" cy="0"/>
        </a:xfrm>
        <a:prstGeom prst="line">
          <a:avLst/>
        </a:prstGeom>
        <a:solidFill>
          <a:schemeClr val="accent4">
            <a:hueOff val="0"/>
            <a:satOff val="0"/>
            <a:lumOff val="0"/>
            <a:alphaOff val="0"/>
          </a:schemeClr>
        </a:solidFill>
        <a:ln w="12700"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A4479B-EE8A-479B-A9DF-2339F7F421B7}">
      <dsp:nvSpPr>
        <dsp:cNvPr id="0" name=""/>
        <dsp:cNvSpPr/>
      </dsp:nvSpPr>
      <dsp:spPr>
        <a:xfrm>
          <a:off x="0" y="3490298"/>
          <a:ext cx="6254749" cy="191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dirty="0"/>
            <a:t>Remember that it’s fine to not check the news or scroll through endless updates each day. Take some time out and put your phone down for a while. Have a look at </a:t>
          </a:r>
          <a:r>
            <a:rPr lang="en-GB" sz="2200" u="sng" kern="1200" dirty="0">
              <a:hlinkClick xmlns:r="http://schemas.openxmlformats.org/officeDocument/2006/relationships" r:id="rId5"/>
            </a:rPr>
            <a:t>#</a:t>
          </a:r>
          <a:r>
            <a:rPr lang="en-GB" sz="2200" u="sng" kern="1200" dirty="0" err="1">
              <a:hlinkClick xmlns:r="http://schemas.openxmlformats.org/officeDocument/2006/relationships" r:id="rId5"/>
            </a:rPr>
            <a:t>PowerPause</a:t>
          </a:r>
          <a:r>
            <a:rPr lang="en-GB" sz="2200" kern="1200" dirty="0"/>
            <a:t> campaign for ideas on how to take a break from your screen.  </a:t>
          </a:r>
          <a:endParaRPr lang="en-US" sz="2200" kern="1200" dirty="0"/>
        </a:p>
      </dsp:txBody>
      <dsp:txXfrm>
        <a:off x="0" y="3490298"/>
        <a:ext cx="6254749" cy="1917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BEF8BF-13E3-4EB3-8E90-2A6013D31AF3}">
      <dsp:nvSpPr>
        <dsp:cNvPr id="0" name=""/>
        <dsp:cNvSpPr/>
      </dsp:nvSpPr>
      <dsp:spPr>
        <a:xfrm>
          <a:off x="0" y="4644337"/>
          <a:ext cx="6311900" cy="761942"/>
        </a:xfrm>
        <a:prstGeom prst="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GB" sz="1400" kern="1200"/>
            <a:t>You can find out more about the strategies from Grove Signpost </a:t>
          </a:r>
          <a:r>
            <a:rPr lang="en-GB" sz="1400" u="sng" kern="1200"/>
            <a:t>here</a:t>
          </a:r>
          <a:endParaRPr lang="en-US" sz="1400" kern="1200"/>
        </a:p>
      </dsp:txBody>
      <dsp:txXfrm>
        <a:off x="0" y="4644337"/>
        <a:ext cx="6311900" cy="761942"/>
      </dsp:txXfrm>
    </dsp:sp>
    <dsp:sp modelId="{A4674A0F-C171-469A-90CC-BFDA3250AA4B}">
      <dsp:nvSpPr>
        <dsp:cNvPr id="0" name=""/>
        <dsp:cNvSpPr/>
      </dsp:nvSpPr>
      <dsp:spPr>
        <a:xfrm rot="10800000">
          <a:off x="0" y="3483899"/>
          <a:ext cx="6311900" cy="1171867"/>
        </a:xfrm>
        <a:prstGeom prst="upArrowCallou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GB" sz="1400" kern="1200"/>
            <a:t>Strategies that might help include changing our relationship with those thoughts by noticing them and using strategies such as: • Distraction • Worry time (postpone your worries and set a limited time in a day to think them). • Mindfulness. </a:t>
          </a:r>
          <a:endParaRPr lang="en-US" sz="1400" kern="1200"/>
        </a:p>
      </dsp:txBody>
      <dsp:txXfrm rot="10800000">
        <a:off x="0" y="3483899"/>
        <a:ext cx="6311900" cy="761444"/>
      </dsp:txXfrm>
    </dsp:sp>
    <dsp:sp modelId="{EF2978DD-E434-411D-8A3A-6F9E9B07B9D2}">
      <dsp:nvSpPr>
        <dsp:cNvPr id="0" name=""/>
        <dsp:cNvSpPr/>
      </dsp:nvSpPr>
      <dsp:spPr>
        <a:xfrm rot="10800000">
          <a:off x="0" y="2323461"/>
          <a:ext cx="6311900" cy="1171867"/>
        </a:xfrm>
        <a:prstGeom prst="upArrowCallout">
          <a:avLst/>
        </a:prstGeom>
        <a:solidFill>
          <a:schemeClr val="accent4">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GB" sz="1400" kern="1200"/>
            <a:t>You can then focus on what you can control and can do. </a:t>
          </a:r>
          <a:endParaRPr lang="en-US" sz="1400" kern="1200"/>
        </a:p>
      </dsp:txBody>
      <dsp:txXfrm rot="10800000">
        <a:off x="0" y="2323461"/>
        <a:ext cx="6311900" cy="761444"/>
      </dsp:txXfrm>
    </dsp:sp>
    <dsp:sp modelId="{200EC4FE-2DE6-4EFD-99F4-13F338810F2D}">
      <dsp:nvSpPr>
        <dsp:cNvPr id="0" name=""/>
        <dsp:cNvSpPr/>
      </dsp:nvSpPr>
      <dsp:spPr>
        <a:xfrm rot="10800000">
          <a:off x="0" y="1163023"/>
          <a:ext cx="6311900" cy="1171867"/>
        </a:xfrm>
        <a:prstGeom prst="upArrowCallout">
          <a:avLst/>
        </a:prstGeom>
        <a:solidFill>
          <a:schemeClr val="accent5">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GB" sz="1400" kern="1200"/>
            <a:t>When you are experiencing worries or stress, it’s important and helpful to know what you can control and what you cannot. </a:t>
          </a:r>
          <a:endParaRPr lang="en-US" sz="1400" kern="1200"/>
        </a:p>
      </dsp:txBody>
      <dsp:txXfrm rot="10800000">
        <a:off x="0" y="1163023"/>
        <a:ext cx="6311900" cy="761444"/>
      </dsp:txXfrm>
    </dsp:sp>
    <dsp:sp modelId="{1F1A6C48-BCBB-4CE4-9F71-B81F6E64F620}">
      <dsp:nvSpPr>
        <dsp:cNvPr id="0" name=""/>
        <dsp:cNvSpPr/>
      </dsp:nvSpPr>
      <dsp:spPr>
        <a:xfrm rot="10800000">
          <a:off x="0" y="2585"/>
          <a:ext cx="6311900" cy="1171867"/>
        </a:xfrm>
        <a:prstGeom prst="upArrowCallout">
          <a:avLst/>
        </a:prstGeom>
        <a:solidFill>
          <a:schemeClr val="accent6">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GB" sz="1400" kern="1200" dirty="0"/>
            <a:t>In this situation, worrying thoughts are normal and it will be difficult to suppress them. </a:t>
          </a:r>
          <a:endParaRPr lang="en-US" sz="1400" kern="1200" dirty="0"/>
        </a:p>
      </dsp:txBody>
      <dsp:txXfrm rot="10800000">
        <a:off x="0" y="2585"/>
        <a:ext cx="6311900" cy="7614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38B52D-4C9B-4CD2-8E0D-2238B6E3B38E}">
      <dsp:nvSpPr>
        <dsp:cNvPr id="0" name=""/>
        <dsp:cNvSpPr/>
      </dsp:nvSpPr>
      <dsp:spPr>
        <a:xfrm>
          <a:off x="0" y="28275"/>
          <a:ext cx="6305550" cy="1156339"/>
        </a:xfrm>
        <a:prstGeom prst="round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There are lots of mental health charities that provide really useful advice that can help you if you're struggling. </a:t>
          </a:r>
          <a:endParaRPr lang="en-US" sz="1700" kern="1200"/>
        </a:p>
      </dsp:txBody>
      <dsp:txXfrm>
        <a:off x="56448" y="84723"/>
        <a:ext cx="6192654" cy="1043443"/>
      </dsp:txXfrm>
    </dsp:sp>
    <dsp:sp modelId="{34ABE533-0A83-4789-8004-2A679BA7BD48}">
      <dsp:nvSpPr>
        <dsp:cNvPr id="0" name=""/>
        <dsp:cNvSpPr/>
      </dsp:nvSpPr>
      <dsp:spPr>
        <a:xfrm>
          <a:off x="0" y="1233574"/>
          <a:ext cx="6305550" cy="1156339"/>
        </a:xfrm>
        <a:prstGeom prst="roundRect">
          <a:avLst/>
        </a:prstGeom>
        <a:solidFill>
          <a:schemeClr val="accent2">
            <a:hueOff val="-2122130"/>
            <a:satOff val="-3976"/>
            <a:lumOff val="6765"/>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u="sng" kern="1200" dirty="0">
              <a:solidFill>
                <a:schemeClr val="accent1">
                  <a:lumMod val="20000"/>
                  <a:lumOff val="80000"/>
                </a:schemeClr>
              </a:solidFill>
              <a:hlinkClick xmlns:r="http://schemas.openxmlformats.org/officeDocument/2006/relationships" r:id="rId1">
                <a:extLst>
                  <a:ext uri="{A12FA001-AC4F-418D-AE19-62706E023703}">
                    <ahyp:hlinkClr xmlns:ahyp="http://schemas.microsoft.com/office/drawing/2018/hyperlinkcolor" val="tx"/>
                  </a:ext>
                </a:extLst>
              </a:hlinkClick>
            </a:rPr>
            <a:t>The Mental Health Foundation</a:t>
          </a:r>
          <a:r>
            <a:rPr lang="en-GB" sz="1700" kern="1200" dirty="0">
              <a:solidFill>
                <a:schemeClr val="accent1">
                  <a:lumMod val="20000"/>
                  <a:lumOff val="80000"/>
                </a:schemeClr>
              </a:solidFill>
            </a:rPr>
            <a:t> </a:t>
          </a:r>
          <a:r>
            <a:rPr lang="en-GB" sz="1700" kern="1200" dirty="0"/>
            <a:t>are providing support to address the mental health aspects of the Coronavirus outbreak alongside other official organisations.</a:t>
          </a:r>
          <a:endParaRPr lang="en-US" sz="1700" kern="1200" dirty="0"/>
        </a:p>
      </dsp:txBody>
      <dsp:txXfrm>
        <a:off x="56448" y="1290022"/>
        <a:ext cx="6192654" cy="1043443"/>
      </dsp:txXfrm>
    </dsp:sp>
    <dsp:sp modelId="{C8307AD5-C7E1-4BE9-B160-A9A2C1EAB9E5}">
      <dsp:nvSpPr>
        <dsp:cNvPr id="0" name=""/>
        <dsp:cNvSpPr/>
      </dsp:nvSpPr>
      <dsp:spPr>
        <a:xfrm>
          <a:off x="0" y="2438873"/>
          <a:ext cx="6305550" cy="1156339"/>
        </a:xfrm>
        <a:prstGeom prst="roundRect">
          <a:avLst/>
        </a:prstGeom>
        <a:solidFill>
          <a:schemeClr val="accent2">
            <a:hueOff val="-4244261"/>
            <a:satOff val="-7952"/>
            <a:lumOff val="13529"/>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See Me Scotland </a:t>
          </a:r>
          <a:r>
            <a:rPr lang="en-GB" sz="1700" u="sng" kern="1200" dirty="0">
              <a:solidFill>
                <a:schemeClr val="accent1">
                  <a:lumMod val="20000"/>
                  <a:lumOff val="80000"/>
                </a:schemeClr>
              </a:solidFill>
              <a:hlinkClick xmlns:r="http://schemas.openxmlformats.org/officeDocument/2006/relationships" r:id="rId2">
                <a:extLst>
                  <a:ext uri="{A12FA001-AC4F-418D-AE19-62706E023703}">
                    <ahyp:hlinkClr xmlns:ahyp="http://schemas.microsoft.com/office/drawing/2018/hyperlinkcolor" val="tx"/>
                  </a:ext>
                </a:extLst>
              </a:hlinkClick>
            </a:rPr>
            <a:t>have lots of advice specifically for young people.</a:t>
          </a:r>
          <a:r>
            <a:rPr lang="en-GB" sz="1700" kern="1200" dirty="0">
              <a:solidFill>
                <a:schemeClr val="accent1">
                  <a:lumMod val="20000"/>
                  <a:lumOff val="80000"/>
                </a:schemeClr>
              </a:solidFill>
            </a:rPr>
            <a:t>  </a:t>
          </a:r>
          <a:endParaRPr lang="en-US" sz="1700" kern="1200" dirty="0">
            <a:solidFill>
              <a:schemeClr val="accent1">
                <a:lumMod val="20000"/>
                <a:lumOff val="80000"/>
              </a:schemeClr>
            </a:solidFill>
          </a:endParaRPr>
        </a:p>
      </dsp:txBody>
      <dsp:txXfrm>
        <a:off x="56448" y="2495321"/>
        <a:ext cx="6192654" cy="1043443"/>
      </dsp:txXfrm>
    </dsp:sp>
    <dsp:sp modelId="{AFEF0D1C-61F1-4EDF-B5FF-A14B540E552F}">
      <dsp:nvSpPr>
        <dsp:cNvPr id="0" name=""/>
        <dsp:cNvSpPr/>
      </dsp:nvSpPr>
      <dsp:spPr>
        <a:xfrm>
          <a:off x="0" y="3644173"/>
          <a:ext cx="6305550" cy="1156339"/>
        </a:xfrm>
        <a:prstGeom prst="roundRect">
          <a:avLst/>
        </a:prstGeom>
        <a:solidFill>
          <a:schemeClr val="accent2">
            <a:hueOff val="-6366391"/>
            <a:satOff val="-11927"/>
            <a:lumOff val="20294"/>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The NHS also has lots of useful tips that can </a:t>
          </a:r>
          <a:r>
            <a:rPr lang="en-GB" sz="1700" u="sng" kern="1200" dirty="0">
              <a:solidFill>
                <a:schemeClr val="accent1">
                  <a:lumMod val="20000"/>
                  <a:lumOff val="80000"/>
                </a:schemeClr>
              </a:solidFill>
              <a:hlinkClick xmlns:r="http://schemas.openxmlformats.org/officeDocument/2006/relationships" r:id="rId3">
                <a:extLst>
                  <a:ext uri="{A12FA001-AC4F-418D-AE19-62706E023703}">
                    <ahyp:hlinkClr xmlns:ahyp="http://schemas.microsoft.com/office/drawing/2018/hyperlinkcolor" val="tx"/>
                  </a:ext>
                </a:extLst>
              </a:hlinkClick>
            </a:rPr>
            <a:t>help you look after your mental wellbeing.</a:t>
          </a:r>
          <a:r>
            <a:rPr lang="en-GB" sz="1700" kern="1200" dirty="0">
              <a:solidFill>
                <a:schemeClr val="accent1">
                  <a:lumMod val="20000"/>
                  <a:lumOff val="80000"/>
                </a:schemeClr>
              </a:solidFill>
            </a:rPr>
            <a:t> </a:t>
          </a:r>
          <a:endParaRPr lang="en-US" sz="1700" kern="1200" dirty="0">
            <a:solidFill>
              <a:schemeClr val="accent1">
                <a:lumMod val="20000"/>
                <a:lumOff val="80000"/>
              </a:schemeClr>
            </a:solidFill>
          </a:endParaRPr>
        </a:p>
      </dsp:txBody>
      <dsp:txXfrm>
        <a:off x="56448" y="3700621"/>
        <a:ext cx="6192654" cy="1043443"/>
      </dsp:txXfrm>
    </dsp:sp>
    <dsp:sp modelId="{87C37511-D3AD-4287-B83F-8FF110CD0B17}">
      <dsp:nvSpPr>
        <dsp:cNvPr id="0" name=""/>
        <dsp:cNvSpPr/>
      </dsp:nvSpPr>
      <dsp:spPr>
        <a:xfrm>
          <a:off x="0" y="4849472"/>
          <a:ext cx="6305550" cy="1156339"/>
        </a:xfrm>
        <a:prstGeom prst="roundRect">
          <a:avLst/>
        </a:prstGeom>
        <a:solidFill>
          <a:schemeClr val="accent2">
            <a:hueOff val="-8488521"/>
            <a:satOff val="-15903"/>
            <a:lumOff val="27058"/>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You can also get support and information through COOL2TALK (</a:t>
          </a:r>
          <a:r>
            <a:rPr lang="en-GB" sz="1700" u="sng" kern="1200" dirty="0">
              <a:solidFill>
                <a:schemeClr val="accent1">
                  <a:lumMod val="20000"/>
                  <a:lumOff val="80000"/>
                </a:schemeClr>
              </a:solidFill>
              <a:hlinkClick xmlns:r="http://schemas.openxmlformats.org/officeDocument/2006/relationships" r:id="rId4">
                <a:extLst>
                  <a:ext uri="{A12FA001-AC4F-418D-AE19-62706E023703}">
                    <ahyp:hlinkClr xmlns:ahyp="http://schemas.microsoft.com/office/drawing/2018/hyperlinkcolor" val="tx"/>
                  </a:ext>
                </a:extLst>
              </a:hlinkClick>
            </a:rPr>
            <a:t>https://cool2talk.org</a:t>
          </a:r>
          <a:r>
            <a:rPr lang="en-GB" sz="1700" u="sng" kern="1200" dirty="0">
              <a:hlinkClick xmlns:r="http://schemas.openxmlformats.org/officeDocument/2006/relationships" r:id="rId4"/>
            </a:rPr>
            <a:t>/</a:t>
          </a:r>
          <a:r>
            <a:rPr lang="en-GB" sz="1700" kern="1200" dirty="0"/>
            <a:t>). Young people (age 12-26) can post any health &amp; well being question &amp; get a response within 24 hours. The 121 counselling will run Monday, Wednesday &amp; Thursday 8-9pm. </a:t>
          </a:r>
          <a:endParaRPr lang="en-US" sz="1700" kern="1200" dirty="0"/>
        </a:p>
      </dsp:txBody>
      <dsp:txXfrm>
        <a:off x="56448" y="4905920"/>
        <a:ext cx="6192654" cy="104344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4/13/2020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4/13/2020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4/13/2020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4/13/2020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4/13/2020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slideLayout" Target="../slideLayouts/slideLayout6.xml"/><Relationship Id="rId1" Type="http://schemas.openxmlformats.org/officeDocument/2006/relationships/video" Target="https://www.youtube.com/embed/IsJus1R15Ds?feature=oembed" TargetMode="Externa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hyperlink" Target="mailto:jo@samaritans.org" TargetMode="External"/><Relationship Id="rId7" Type="http://schemas.openxmlformats.org/officeDocument/2006/relationships/hyperlink" Target="https://www.childline.org.uk/get-support/1-2-1-counsellor-chat/" TargetMode="External"/><Relationship Id="rId2" Type="http://schemas.openxmlformats.org/officeDocument/2006/relationships/hyperlink" Target="tel:116123" TargetMode="External"/><Relationship Id="rId1" Type="http://schemas.openxmlformats.org/officeDocument/2006/relationships/slideLayout" Target="../slideLayouts/slideLayout2.xml"/><Relationship Id="rId6" Type="http://schemas.openxmlformats.org/officeDocument/2006/relationships/hyperlink" Target="https://breathingspace.scot/how-we-can-help/contact-scotland-bsl/" TargetMode="External"/><Relationship Id="rId5" Type="http://schemas.openxmlformats.org/officeDocument/2006/relationships/hyperlink" Target="tel:0800838587" TargetMode="External"/><Relationship Id="rId4" Type="http://schemas.openxmlformats.org/officeDocument/2006/relationships/hyperlink" Target="https://www.giveusashout.org/" TargetMode="External"/><Relationship Id="rId9" Type="http://schemas.openxmlformats.org/officeDocument/2006/relationships/image" Target="../media/image24.sv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mentalfloss.com/article/75809/12-world-class-museums-you-can-visit-online" TargetMode="External"/><Relationship Id="rId7" Type="http://schemas.openxmlformats.org/officeDocument/2006/relationships/image" Target="../media/image11.svg"/><Relationship Id="rId2" Type="http://schemas.openxmlformats.org/officeDocument/2006/relationships/hyperlink" Target="https://www.billboard.com/articles/columns/pop/9335531/coronavirus-quarantine-music-events-online-streams" TargetMode="External"/><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hyperlink" Target="https://young.scot/get-informed/national/the-top-five-best-competitive-e-sports-today"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hyperlink" Target="http://grove.ea.dundeecity.sch.uk/" TargetMode="External"/><Relationship Id="rId7"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4.xml"/><Relationship Id="rId6" Type="http://schemas.openxmlformats.org/officeDocument/2006/relationships/hyperlink" Target="https://twitter.com/Grove_Academy" TargetMode="External"/><Relationship Id="rId5" Type="http://schemas.openxmlformats.org/officeDocument/2006/relationships/hyperlink" Target="https://glow.rmunify.com/" TargetMode="External"/><Relationship Id="rId10" Type="http://schemas.openxmlformats.org/officeDocument/2006/relationships/image" Target="../media/image16.jpg"/><Relationship Id="rId4" Type="http://schemas.openxmlformats.org/officeDocument/2006/relationships/hyperlink" Target="grove.ea.dundeecity.sch.uk" TargetMode="External"/><Relationship Id="rId9" Type="http://schemas.openxmlformats.org/officeDocument/2006/relationships/image" Target="../media/image15.jpg"/></Relationships>
</file>

<file path=ppt/slides/_rels/slide7.xml.rels><?xml version="1.0" encoding="UTF-8" standalone="yes"?>
<Relationships xmlns="http://schemas.openxmlformats.org/package/2006/relationships"><Relationship Id="rId3" Type="http://schemas.openxmlformats.org/officeDocument/2006/relationships/hyperlink" Target="https://young.scot/get-informed/national/getting-the-basics-right" TargetMode="External"/><Relationship Id="rId7" Type="http://schemas.openxmlformats.org/officeDocument/2006/relationships/image" Target="../media/image19.jpg"/><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18.jpg"/><Relationship Id="rId5" Type="http://schemas.openxmlformats.org/officeDocument/2006/relationships/hyperlink" Target="https://www.nhs.uk/conditions/nhs-fitness-studio/" TargetMode="External"/><Relationship Id="rId4" Type="http://schemas.openxmlformats.org/officeDocument/2006/relationships/hyperlink" Target="https://www.bda.uk.com/resource/covid-19-corona-virus-advice-for-the-general-public.html" TargetMode="Externa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1.svg"/><Relationship Id="rId7" Type="http://schemas.openxmlformats.org/officeDocument/2006/relationships/diagramColors" Target="../diagrams/colors1.xml"/><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11C73-2CCB-4CF8-85C5-F68B973A2E11}"/>
              </a:ext>
            </a:extLst>
          </p:cNvPr>
          <p:cNvSpPr>
            <a:spLocks noGrp="1"/>
          </p:cNvSpPr>
          <p:nvPr>
            <p:ph type="ctrTitle"/>
          </p:nvPr>
        </p:nvSpPr>
        <p:spPr/>
        <p:txBody>
          <a:bodyPr/>
          <a:lstStyle/>
          <a:p>
            <a:r>
              <a:rPr lang="en-GB" dirty="0"/>
              <a:t>Looking AFTER YOUR MENTAL HEALTH</a:t>
            </a:r>
          </a:p>
        </p:txBody>
      </p:sp>
      <p:pic>
        <p:nvPicPr>
          <p:cNvPr id="5" name="Picture 4" descr="A picture containing clock&#10;&#10;Description automatically generated">
            <a:extLst>
              <a:ext uri="{FF2B5EF4-FFF2-40B4-BE49-F238E27FC236}">
                <a16:creationId xmlns:a16="http://schemas.microsoft.com/office/drawing/2014/main" id="{FAF0AFE0-E058-436F-B7DB-72C24CD56D73}"/>
              </a:ext>
            </a:extLst>
          </p:cNvPr>
          <p:cNvPicPr>
            <a:picLocks noChangeAspect="1"/>
          </p:cNvPicPr>
          <p:nvPr/>
        </p:nvPicPr>
        <p:blipFill>
          <a:blip r:embed="rId2"/>
          <a:stretch>
            <a:fillRect/>
          </a:stretch>
        </p:blipFill>
        <p:spPr>
          <a:xfrm>
            <a:off x="10452736" y="4595218"/>
            <a:ext cx="1626281" cy="2022153"/>
          </a:xfrm>
          <a:prstGeom prst="rect">
            <a:avLst/>
          </a:prstGeom>
        </p:spPr>
      </p:pic>
      <p:sp>
        <p:nvSpPr>
          <p:cNvPr id="3" name="Subtitle 2">
            <a:extLst>
              <a:ext uri="{FF2B5EF4-FFF2-40B4-BE49-F238E27FC236}">
                <a16:creationId xmlns:a16="http://schemas.microsoft.com/office/drawing/2014/main" id="{EB034C7E-9ECA-4E2F-9989-6CCC57BC9FA5}"/>
              </a:ext>
            </a:extLst>
          </p:cNvPr>
          <p:cNvSpPr>
            <a:spLocks noGrp="1"/>
          </p:cNvSpPr>
          <p:nvPr>
            <p:ph type="subTitle" idx="1"/>
          </p:nvPr>
        </p:nvSpPr>
        <p:spPr/>
        <p:txBody>
          <a:bodyPr>
            <a:normAutofit fontScale="85000" lnSpcReduction="10000"/>
          </a:bodyPr>
          <a:lstStyle/>
          <a:p>
            <a:r>
              <a:rPr lang="en-GB" dirty="0"/>
              <a:t>DURING SCHOOL CLOSURE AND OUTBREAK</a:t>
            </a:r>
          </a:p>
          <a:p>
            <a:r>
              <a:rPr lang="en-GB" dirty="0"/>
              <a:t>Promoting Positive Mental Health @ Grove</a:t>
            </a:r>
          </a:p>
        </p:txBody>
      </p:sp>
    </p:spTree>
    <p:extLst>
      <p:ext uri="{BB962C8B-B14F-4D97-AF65-F5344CB8AC3E}">
        <p14:creationId xmlns:p14="http://schemas.microsoft.com/office/powerpoint/2010/main" val="4186697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 name="Online Media 1" title="Taking Care of your Mental Health During The COVID-19 Pandemic">
            <a:hlinkClick r:id="" action="ppaction://media"/>
            <a:extLst>
              <a:ext uri="{FF2B5EF4-FFF2-40B4-BE49-F238E27FC236}">
                <a16:creationId xmlns:a16="http://schemas.microsoft.com/office/drawing/2014/main" id="{400BFC10-280B-4CD3-AC59-D93F3D9EA3C2}"/>
              </a:ext>
            </a:extLst>
          </p:cNvPr>
          <p:cNvPicPr>
            <a:picLocks noRot="1" noChangeAspect="1"/>
          </p:cNvPicPr>
          <p:nvPr>
            <a:videoFile r:link="rId1"/>
          </p:nvPr>
        </p:nvPicPr>
        <p:blipFill>
          <a:blip r:embed="rId3"/>
          <a:stretch>
            <a:fillRect/>
          </a:stretch>
        </p:blipFill>
        <p:spPr>
          <a:xfrm>
            <a:off x="1936043" y="1384299"/>
            <a:ext cx="8599312" cy="4837114"/>
          </a:xfrm>
          <a:prstGeom prst="rect">
            <a:avLst/>
          </a:prstGeom>
        </p:spPr>
      </p:pic>
      <p:sp>
        <p:nvSpPr>
          <p:cNvPr id="8" name="Title 7">
            <a:extLst>
              <a:ext uri="{FF2B5EF4-FFF2-40B4-BE49-F238E27FC236}">
                <a16:creationId xmlns:a16="http://schemas.microsoft.com/office/drawing/2014/main" id="{0D396EF6-1D29-4C21-A6B7-B4B1DBF371B2}"/>
              </a:ext>
            </a:extLst>
          </p:cNvPr>
          <p:cNvSpPr>
            <a:spLocks noGrp="1"/>
          </p:cNvSpPr>
          <p:nvPr>
            <p:ph type="title"/>
          </p:nvPr>
        </p:nvSpPr>
        <p:spPr>
          <a:xfrm>
            <a:off x="1168399" y="358141"/>
            <a:ext cx="10134600" cy="883917"/>
          </a:xfrm>
        </p:spPr>
        <p:txBody>
          <a:bodyPr>
            <a:normAutofit fontScale="90000"/>
          </a:bodyPr>
          <a:lstStyle/>
          <a:p>
            <a:pPr algn="ctr"/>
            <a:r>
              <a:rPr lang="en-GB" dirty="0"/>
              <a:t>Feeling overwhelmed or Worried?</a:t>
            </a:r>
          </a:p>
        </p:txBody>
      </p:sp>
    </p:spTree>
    <p:extLst>
      <p:ext uri="{BB962C8B-B14F-4D97-AF65-F5344CB8AC3E}">
        <p14:creationId xmlns:p14="http://schemas.microsoft.com/office/powerpoint/2010/main" val="3427754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9EB48-28F4-4039-B990-48D6F5896297}"/>
              </a:ext>
            </a:extLst>
          </p:cNvPr>
          <p:cNvSpPr>
            <a:spLocks noGrp="1"/>
          </p:cNvSpPr>
          <p:nvPr>
            <p:ph type="title"/>
          </p:nvPr>
        </p:nvSpPr>
        <p:spPr>
          <a:xfrm>
            <a:off x="1251679" y="645107"/>
            <a:ext cx="3384329" cy="5408284"/>
          </a:xfrm>
        </p:spPr>
        <p:txBody>
          <a:bodyPr anchor="ctr">
            <a:normAutofit/>
          </a:bodyPr>
          <a:lstStyle/>
          <a:p>
            <a:r>
              <a:rPr lang="en-GB" sz="4000"/>
              <a:t>Managing stress and worries</a:t>
            </a:r>
          </a:p>
        </p:txBody>
      </p:sp>
      <p:graphicFrame>
        <p:nvGraphicFramePr>
          <p:cNvPr id="5" name="Content Placeholder 2">
            <a:extLst>
              <a:ext uri="{FF2B5EF4-FFF2-40B4-BE49-F238E27FC236}">
                <a16:creationId xmlns:a16="http://schemas.microsoft.com/office/drawing/2014/main" id="{C408C072-E7C0-4817-8F8A-A2234D040425}"/>
              </a:ext>
            </a:extLst>
          </p:cNvPr>
          <p:cNvGraphicFramePr>
            <a:graphicFrameLocks noGrp="1"/>
          </p:cNvGraphicFramePr>
          <p:nvPr>
            <p:ph idx="1"/>
            <p:extLst>
              <p:ext uri="{D42A27DB-BD31-4B8C-83A1-F6EECF244321}">
                <p14:modId xmlns:p14="http://schemas.microsoft.com/office/powerpoint/2010/main" val="2532461683"/>
              </p:ext>
            </p:extLst>
          </p:nvPr>
        </p:nvGraphicFramePr>
        <p:xfrm>
          <a:off x="5118100" y="644525"/>
          <a:ext cx="6311900" cy="5408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3699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F31C52B-DEF9-4845-9A79-72C9330F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Freeform 10">
            <a:extLst>
              <a:ext uri="{FF2B5EF4-FFF2-40B4-BE49-F238E27FC236}">
                <a16:creationId xmlns:a16="http://schemas.microsoft.com/office/drawing/2014/main" id="{63DACD0E-B2B1-49C4-B085-D93AC5F6E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2" name="Title 1">
            <a:extLst>
              <a:ext uri="{FF2B5EF4-FFF2-40B4-BE49-F238E27FC236}">
                <a16:creationId xmlns:a16="http://schemas.microsoft.com/office/drawing/2014/main" id="{6929B272-0D71-4BC1-990C-3F7D728C5DA9}"/>
              </a:ext>
            </a:extLst>
          </p:cNvPr>
          <p:cNvSpPr>
            <a:spLocks noGrp="1"/>
          </p:cNvSpPr>
          <p:nvPr>
            <p:ph type="title"/>
          </p:nvPr>
        </p:nvSpPr>
        <p:spPr>
          <a:xfrm>
            <a:off x="754144" y="484631"/>
            <a:ext cx="6340519" cy="1638469"/>
          </a:xfrm>
        </p:spPr>
        <p:txBody>
          <a:bodyPr>
            <a:normAutofit/>
          </a:bodyPr>
          <a:lstStyle/>
          <a:p>
            <a:r>
              <a:rPr lang="en-GB" dirty="0"/>
              <a:t>Talk to someone</a:t>
            </a:r>
            <a:br>
              <a:rPr lang="en-GB" dirty="0"/>
            </a:br>
            <a:endParaRPr lang="en-GB" dirty="0"/>
          </a:p>
        </p:txBody>
      </p:sp>
      <p:sp>
        <p:nvSpPr>
          <p:cNvPr id="14" name="Rectangle 13">
            <a:extLst>
              <a:ext uri="{FF2B5EF4-FFF2-40B4-BE49-F238E27FC236}">
                <a16:creationId xmlns:a16="http://schemas.microsoft.com/office/drawing/2014/main" id="{F2F5074D-2B0A-40BB-B69E-C08F65EC3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30B4CDF2-0FAF-4C23-8475-3B6BA2185790}"/>
              </a:ext>
            </a:extLst>
          </p:cNvPr>
          <p:cNvSpPr>
            <a:spLocks noGrp="1"/>
          </p:cNvSpPr>
          <p:nvPr>
            <p:ph idx="1"/>
          </p:nvPr>
        </p:nvSpPr>
        <p:spPr>
          <a:xfrm>
            <a:off x="765051" y="1257300"/>
            <a:ext cx="6588249" cy="5067300"/>
          </a:xfrm>
        </p:spPr>
        <p:txBody>
          <a:bodyPr>
            <a:noAutofit/>
          </a:bodyPr>
          <a:lstStyle/>
          <a:p>
            <a:pPr marL="0" indent="0" fontAlgn="base">
              <a:lnSpc>
                <a:spcPct val="100000"/>
              </a:lnSpc>
              <a:buNone/>
            </a:pPr>
            <a:r>
              <a:rPr lang="en-GB" dirty="0">
                <a:solidFill>
                  <a:srgbClr val="000000"/>
                </a:solidFill>
              </a:rPr>
              <a:t>If you're finding things particularly difficult, there are lots of services that can help. </a:t>
            </a:r>
          </a:p>
          <a:p>
            <a:pPr fontAlgn="base">
              <a:lnSpc>
                <a:spcPct val="100000"/>
              </a:lnSpc>
            </a:pPr>
            <a:r>
              <a:rPr lang="en-GB" dirty="0">
                <a:solidFill>
                  <a:srgbClr val="000000"/>
                </a:solidFill>
              </a:rPr>
              <a:t>Samaritans is open 24/7. You can call them on </a:t>
            </a:r>
            <a:r>
              <a:rPr lang="en-GB" u="sng" dirty="0">
                <a:solidFill>
                  <a:srgbClr val="000000"/>
                </a:solidFill>
                <a:hlinkClick r:id="rId2"/>
              </a:rPr>
              <a:t>116 123</a:t>
            </a:r>
            <a:r>
              <a:rPr lang="en-GB" dirty="0">
                <a:solidFill>
                  <a:srgbClr val="000000"/>
                </a:solidFill>
              </a:rPr>
              <a:t> or email them at </a:t>
            </a:r>
            <a:r>
              <a:rPr lang="en-GB" u="sng" dirty="0">
                <a:solidFill>
                  <a:srgbClr val="000000"/>
                </a:solidFill>
                <a:hlinkClick r:id="rId3"/>
              </a:rPr>
              <a:t>jo@samaritans.org.</a:t>
            </a:r>
            <a:endParaRPr lang="en-GB" dirty="0">
              <a:solidFill>
                <a:srgbClr val="000000"/>
              </a:solidFill>
            </a:endParaRPr>
          </a:p>
          <a:p>
            <a:pPr fontAlgn="base">
              <a:lnSpc>
                <a:spcPct val="100000"/>
              </a:lnSpc>
            </a:pPr>
            <a:r>
              <a:rPr lang="en-GB" u="sng" dirty="0">
                <a:solidFill>
                  <a:srgbClr val="000000"/>
                </a:solidFill>
                <a:hlinkClick r:id="rId4"/>
              </a:rPr>
              <a:t>Give us a SHOUT</a:t>
            </a:r>
            <a:r>
              <a:rPr lang="en-GB" dirty="0">
                <a:solidFill>
                  <a:srgbClr val="000000"/>
                </a:solidFill>
              </a:rPr>
              <a:t> also provide a free text service 24/7 for people feeling anxious, worried or stressed. Just text 85258. </a:t>
            </a:r>
          </a:p>
          <a:p>
            <a:pPr fontAlgn="base">
              <a:lnSpc>
                <a:spcPct val="100000"/>
              </a:lnSpc>
            </a:pPr>
            <a:r>
              <a:rPr lang="en-GB" dirty="0">
                <a:solidFill>
                  <a:srgbClr val="000000"/>
                </a:solidFill>
              </a:rPr>
              <a:t>Breathing Space is open 6pm to 2am Monday - Thursday and 24 hours a day on the weekends (Friday 6pm to Monday 6am). You can call them on </a:t>
            </a:r>
            <a:r>
              <a:rPr lang="en-GB" u="sng" dirty="0">
                <a:solidFill>
                  <a:srgbClr val="000000"/>
                </a:solidFill>
                <a:hlinkClick r:id="rId5"/>
              </a:rPr>
              <a:t>0800 83 85 87.</a:t>
            </a:r>
            <a:r>
              <a:rPr lang="en-GB" dirty="0">
                <a:solidFill>
                  <a:srgbClr val="000000"/>
                </a:solidFill>
              </a:rPr>
              <a:t> If you are a British Sign Language user you can contact them via their </a:t>
            </a:r>
            <a:r>
              <a:rPr lang="en-GB" u="sng" dirty="0">
                <a:solidFill>
                  <a:srgbClr val="000000"/>
                </a:solidFill>
                <a:hlinkClick r:id="rId6" tooltip="BSL Service | Breathing Space Scotland"/>
              </a:rPr>
              <a:t>online BSL-interpreting video relay service (VRS).</a:t>
            </a:r>
            <a:endParaRPr lang="en-GB" dirty="0">
              <a:solidFill>
                <a:srgbClr val="000000"/>
              </a:solidFill>
            </a:endParaRPr>
          </a:p>
          <a:p>
            <a:pPr fontAlgn="base">
              <a:lnSpc>
                <a:spcPct val="100000"/>
              </a:lnSpc>
            </a:pPr>
            <a:r>
              <a:rPr lang="en-GB" dirty="0">
                <a:solidFill>
                  <a:srgbClr val="000000"/>
                </a:solidFill>
              </a:rPr>
              <a:t>Childline is open 24/7. You can call them </a:t>
            </a:r>
            <a:r>
              <a:rPr lang="en-GB" u="sng" dirty="0">
                <a:solidFill>
                  <a:schemeClr val="accent1"/>
                </a:solidFill>
              </a:rPr>
              <a:t>0800 1111</a:t>
            </a:r>
            <a:r>
              <a:rPr lang="en-GB" dirty="0">
                <a:solidFill>
                  <a:srgbClr val="000000"/>
                </a:solidFill>
              </a:rPr>
              <a:t> for free even if you don’t have credit on your mobile phone. They also have an online service where you can </a:t>
            </a:r>
            <a:r>
              <a:rPr lang="en-GB" u="sng" dirty="0">
                <a:solidFill>
                  <a:srgbClr val="000000"/>
                </a:solidFill>
                <a:hlinkClick r:id="rId7" tooltip="1-2-1 Counsellor Chat | Childline"/>
              </a:rPr>
              <a:t>chat with a counsellor about whatever's worrying you.</a:t>
            </a:r>
            <a:endParaRPr lang="en-GB" dirty="0">
              <a:solidFill>
                <a:srgbClr val="000000"/>
              </a:solidFill>
            </a:endParaRPr>
          </a:p>
        </p:txBody>
      </p:sp>
      <p:pic>
        <p:nvPicPr>
          <p:cNvPr id="7" name="Graphic 6" descr="Speaker Phone">
            <a:extLst>
              <a:ext uri="{FF2B5EF4-FFF2-40B4-BE49-F238E27FC236}">
                <a16:creationId xmlns:a16="http://schemas.microsoft.com/office/drawing/2014/main" id="{EDAB96FF-D4F6-4B77-B40B-0B9CB7D35E1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050787" y="1600709"/>
            <a:ext cx="3656581" cy="3656581"/>
          </a:xfrm>
          <a:prstGeom prst="rect">
            <a:avLst/>
          </a:prstGeom>
        </p:spPr>
      </p:pic>
    </p:spTree>
    <p:extLst>
      <p:ext uri="{BB962C8B-B14F-4D97-AF65-F5344CB8AC3E}">
        <p14:creationId xmlns:p14="http://schemas.microsoft.com/office/powerpoint/2010/main" val="748283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82086D7-FFDE-40CF-A09D-9BEB9D707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B40AB910-34C1-4ED1-871B-CD29A7F51B79}"/>
              </a:ext>
            </a:extLst>
          </p:cNvPr>
          <p:cNvSpPr>
            <a:spLocks noGrp="1"/>
          </p:cNvSpPr>
          <p:nvPr>
            <p:ph type="title"/>
          </p:nvPr>
        </p:nvSpPr>
        <p:spPr>
          <a:xfrm>
            <a:off x="8050787" y="482322"/>
            <a:ext cx="3656581" cy="5571624"/>
          </a:xfrm>
        </p:spPr>
        <p:txBody>
          <a:bodyPr anchor="ctr">
            <a:normAutofit/>
          </a:bodyPr>
          <a:lstStyle/>
          <a:p>
            <a:r>
              <a:rPr lang="en-GB"/>
              <a:t>Get expert advice</a:t>
            </a:r>
            <a:br>
              <a:rPr lang="en-GB"/>
            </a:br>
            <a:endParaRPr lang="en-GB" dirty="0"/>
          </a:p>
        </p:txBody>
      </p:sp>
      <p:sp>
        <p:nvSpPr>
          <p:cNvPr id="14" name="Freeform 10">
            <a:extLst>
              <a:ext uri="{FF2B5EF4-FFF2-40B4-BE49-F238E27FC236}">
                <a16:creationId xmlns:a16="http://schemas.microsoft.com/office/drawing/2014/main" id="{0EF9EB2F-9261-487B-9F73-DEE10D9E3A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16" name="Rectangle 15">
            <a:extLst>
              <a:ext uri="{FF2B5EF4-FFF2-40B4-BE49-F238E27FC236}">
                <a16:creationId xmlns:a16="http://schemas.microsoft.com/office/drawing/2014/main" id="{D6AEE16F-E153-48FA-B097-3680B830BE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9" name="Content Placeholder 4">
            <a:extLst>
              <a:ext uri="{FF2B5EF4-FFF2-40B4-BE49-F238E27FC236}">
                <a16:creationId xmlns:a16="http://schemas.microsoft.com/office/drawing/2014/main" id="{4CB7DEAB-F751-4F03-BE1F-C3CE04A82B84}"/>
              </a:ext>
            </a:extLst>
          </p:cNvPr>
          <p:cNvGraphicFramePr>
            <a:graphicFrameLocks noGrp="1"/>
          </p:cNvGraphicFramePr>
          <p:nvPr>
            <p:ph idx="1"/>
            <p:extLst>
              <p:ext uri="{D42A27DB-BD31-4B8C-83A1-F6EECF244321}">
                <p14:modId xmlns:p14="http://schemas.microsoft.com/office/powerpoint/2010/main" val="3677374575"/>
              </p:ext>
            </p:extLst>
          </p:nvPr>
        </p:nvGraphicFramePr>
        <p:xfrm>
          <a:off x="765175" y="481013"/>
          <a:ext cx="6305550" cy="6034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9237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8AD482-27A4-454E-8A3A-84F73CBDA7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22422E2-F15A-43AE-98F1-7210710B0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034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E9E125-89CB-41C8-9215-27B853C8D62B}"/>
              </a:ext>
            </a:extLst>
          </p:cNvPr>
          <p:cNvSpPr>
            <a:spLocks noGrp="1"/>
          </p:cNvSpPr>
          <p:nvPr>
            <p:ph type="title"/>
          </p:nvPr>
        </p:nvSpPr>
        <p:spPr>
          <a:xfrm>
            <a:off x="1251677" y="1078378"/>
            <a:ext cx="2917551" cy="4701244"/>
          </a:xfrm>
        </p:spPr>
        <p:txBody>
          <a:bodyPr anchor="ctr">
            <a:normAutofit/>
          </a:bodyPr>
          <a:lstStyle/>
          <a:p>
            <a:r>
              <a:rPr lang="en-GB" sz="4400" dirty="0"/>
              <a:t>What can we do?</a:t>
            </a:r>
          </a:p>
        </p:txBody>
      </p:sp>
      <p:sp>
        <p:nvSpPr>
          <p:cNvPr id="12"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75000"/>
              <a:alpha val="70000"/>
            </a:schemeClr>
          </a:solidFill>
          <a:ln w="0">
            <a:noFill/>
            <a:prstDash val="solid"/>
            <a:round/>
            <a:headEnd/>
            <a:tailEnd/>
          </a:ln>
        </p:spPr>
      </p:sp>
      <p:sp>
        <p:nvSpPr>
          <p:cNvPr id="3" name="Content Placeholder 2">
            <a:extLst>
              <a:ext uri="{FF2B5EF4-FFF2-40B4-BE49-F238E27FC236}">
                <a16:creationId xmlns:a16="http://schemas.microsoft.com/office/drawing/2014/main" id="{FD421B87-FEA5-4609-8604-7CE80654378F}"/>
              </a:ext>
            </a:extLst>
          </p:cNvPr>
          <p:cNvSpPr>
            <a:spLocks noGrp="1"/>
          </p:cNvSpPr>
          <p:nvPr>
            <p:ph idx="1"/>
          </p:nvPr>
        </p:nvSpPr>
        <p:spPr>
          <a:xfrm>
            <a:off x="5167062" y="1078378"/>
            <a:ext cx="6262938" cy="4701244"/>
          </a:xfrm>
        </p:spPr>
        <p:txBody>
          <a:bodyPr anchor="ctr">
            <a:normAutofit/>
          </a:bodyPr>
          <a:lstStyle/>
          <a:p>
            <a:pPr marL="0" indent="0">
              <a:buNone/>
            </a:pPr>
            <a:r>
              <a:rPr lang="en-GB" dirty="0"/>
              <a:t>We know that during this period of social distancing and uncertainty it’s really important that you look after your mental and emotional wellbeing as well as your physical health.  </a:t>
            </a:r>
          </a:p>
          <a:p>
            <a:pPr marL="0" indent="0">
              <a:buNone/>
            </a:pPr>
            <a:endParaRPr lang="en-GB" dirty="0"/>
          </a:p>
          <a:p>
            <a:pPr marL="0" indent="0">
              <a:buNone/>
            </a:pPr>
            <a:r>
              <a:rPr lang="en-GB" dirty="0"/>
              <a:t>It is understandable that you, your friends or family might be experiencing stress and various worries at this time. </a:t>
            </a:r>
          </a:p>
          <a:p>
            <a:pPr marL="0" indent="0">
              <a:buNone/>
            </a:pPr>
            <a:endParaRPr lang="en-GB" dirty="0"/>
          </a:p>
          <a:p>
            <a:pPr marL="0" indent="0" fontAlgn="base">
              <a:buNone/>
            </a:pPr>
            <a:r>
              <a:rPr lang="en-GB" dirty="0"/>
              <a:t>There are things that we can all do to help and look after ourselves to stay both physically and mentally well. </a:t>
            </a:r>
          </a:p>
        </p:txBody>
      </p:sp>
    </p:spTree>
    <p:extLst>
      <p:ext uri="{BB962C8B-B14F-4D97-AF65-F5344CB8AC3E}">
        <p14:creationId xmlns:p14="http://schemas.microsoft.com/office/powerpoint/2010/main" val="2002480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B3E46-B8BE-491A-9FCF-E5576EC4A499}"/>
              </a:ext>
            </a:extLst>
          </p:cNvPr>
          <p:cNvSpPr>
            <a:spLocks noGrp="1"/>
          </p:cNvSpPr>
          <p:nvPr>
            <p:ph type="title"/>
          </p:nvPr>
        </p:nvSpPr>
        <p:spPr/>
        <p:txBody>
          <a:bodyPr>
            <a:normAutofit/>
          </a:bodyPr>
          <a:lstStyle/>
          <a:p>
            <a:r>
              <a:rPr lang="en-GB" sz="3200" dirty="0"/>
              <a:t>Have a routine</a:t>
            </a:r>
          </a:p>
        </p:txBody>
      </p:sp>
      <p:sp>
        <p:nvSpPr>
          <p:cNvPr id="3" name="Content Placeholder 2">
            <a:extLst>
              <a:ext uri="{FF2B5EF4-FFF2-40B4-BE49-F238E27FC236}">
                <a16:creationId xmlns:a16="http://schemas.microsoft.com/office/drawing/2014/main" id="{6ABD29C4-B050-40C8-A64A-5B182AF0E3F3}"/>
              </a:ext>
            </a:extLst>
          </p:cNvPr>
          <p:cNvSpPr>
            <a:spLocks noGrp="1"/>
          </p:cNvSpPr>
          <p:nvPr>
            <p:ph idx="1"/>
          </p:nvPr>
        </p:nvSpPr>
        <p:spPr>
          <a:xfrm>
            <a:off x="774907" y="1875874"/>
            <a:ext cx="6158418" cy="4524926"/>
          </a:xfrm>
        </p:spPr>
        <p:txBody>
          <a:bodyPr>
            <a:normAutofit fontScale="62500" lnSpcReduction="20000"/>
          </a:bodyPr>
          <a:lstStyle/>
          <a:p>
            <a:pPr lvl="0"/>
            <a:r>
              <a:rPr lang="en-GB" b="1" dirty="0"/>
              <a:t>Establish a daily routine</a:t>
            </a:r>
            <a:r>
              <a:rPr lang="en-GB" dirty="0"/>
              <a:t>. Routines provide structure and purpose. </a:t>
            </a:r>
          </a:p>
          <a:p>
            <a:pPr lvl="0"/>
            <a:r>
              <a:rPr lang="en-GB" b="1" dirty="0"/>
              <a:t>Balance your weekly routine</a:t>
            </a:r>
            <a:r>
              <a:rPr lang="en-GB" dirty="0"/>
              <a:t> so you have a good mix of work (activities that have to be done), rest and leisure. </a:t>
            </a:r>
          </a:p>
          <a:p>
            <a:pPr lvl="0"/>
            <a:r>
              <a:rPr lang="en-GB" b="1" dirty="0"/>
              <a:t>Think about the regular activities that are most important to you</a:t>
            </a:r>
            <a:r>
              <a:rPr lang="en-GB" dirty="0"/>
              <a:t>. What are the important elements to these? Can you adapt them to carry out in the home? For example, instead of a class, following an online strength and balance routine.    </a:t>
            </a:r>
          </a:p>
          <a:p>
            <a:pPr lvl="0"/>
            <a:r>
              <a:rPr lang="en-GB" b="1" dirty="0"/>
              <a:t>Set daily goals </a:t>
            </a:r>
            <a:r>
              <a:rPr lang="en-GB" dirty="0"/>
              <a:t>to provide purpose and a sense of achievement. This might include working through that list of the things you keep meaning to do but never get round to? </a:t>
            </a:r>
          </a:p>
        </p:txBody>
      </p:sp>
      <p:sp>
        <p:nvSpPr>
          <p:cNvPr id="4" name="Text Placeholder 3">
            <a:extLst>
              <a:ext uri="{FF2B5EF4-FFF2-40B4-BE49-F238E27FC236}">
                <a16:creationId xmlns:a16="http://schemas.microsoft.com/office/drawing/2014/main" id="{2B48D737-27B7-46C6-8305-A7F79C3E8328}"/>
              </a:ext>
            </a:extLst>
          </p:cNvPr>
          <p:cNvSpPr>
            <a:spLocks noGrp="1"/>
          </p:cNvSpPr>
          <p:nvPr>
            <p:ph type="body" sz="half" idx="2"/>
          </p:nvPr>
        </p:nvSpPr>
        <p:spPr>
          <a:xfrm>
            <a:off x="8337885" y="1792707"/>
            <a:ext cx="3092115" cy="4164164"/>
          </a:xfrm>
        </p:spPr>
        <p:txBody>
          <a:bodyPr>
            <a:normAutofit lnSpcReduction="10000"/>
          </a:bodyPr>
          <a:lstStyle/>
          <a:p>
            <a:r>
              <a:rPr lang="en-GB" dirty="0"/>
              <a:t>Your day-to-day routine has likely changed, whether that's because school has closed or your family is working from home. </a:t>
            </a:r>
          </a:p>
          <a:p>
            <a:r>
              <a:rPr lang="en-GB" b="1" dirty="0">
                <a:solidFill>
                  <a:schemeClr val="accent1"/>
                </a:solidFill>
              </a:rPr>
              <a:t>Keeping to regular routines </a:t>
            </a:r>
            <a:r>
              <a:rPr lang="en-GB" dirty="0"/>
              <a:t>and schedules as much as possible and/or creating new ones that include </a:t>
            </a:r>
            <a:r>
              <a:rPr lang="en-GB" b="1" dirty="0">
                <a:solidFill>
                  <a:schemeClr val="accent1"/>
                </a:solidFill>
              </a:rPr>
              <a:t>learning, fun activities and relaxing </a:t>
            </a:r>
            <a:r>
              <a:rPr lang="en-GB" dirty="0"/>
              <a:t>is really important. </a:t>
            </a:r>
          </a:p>
          <a:p>
            <a:r>
              <a:rPr lang="en-GB" dirty="0"/>
              <a:t>Make sure you plan some </a:t>
            </a:r>
            <a:r>
              <a:rPr lang="en-GB" b="1" dirty="0">
                <a:solidFill>
                  <a:schemeClr val="accent1"/>
                </a:solidFill>
              </a:rPr>
              <a:t>time for looking after yourself</a:t>
            </a:r>
            <a:r>
              <a:rPr lang="en-GB" dirty="0"/>
              <a:t>, whether it's reading a book, playing a game or doing some meditation</a:t>
            </a:r>
          </a:p>
        </p:txBody>
      </p:sp>
      <p:pic>
        <p:nvPicPr>
          <p:cNvPr id="5" name="Graphic 4" descr="Daily calendar">
            <a:extLst>
              <a:ext uri="{FF2B5EF4-FFF2-40B4-BE49-F238E27FC236}">
                <a16:creationId xmlns:a16="http://schemas.microsoft.com/office/drawing/2014/main" id="{A3E807BD-ED84-4867-A5B7-7DE98AED87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5941" y="107407"/>
            <a:ext cx="1793509" cy="1793509"/>
          </a:xfrm>
          <a:prstGeom prst="rect">
            <a:avLst/>
          </a:prstGeom>
        </p:spPr>
      </p:pic>
      <p:pic>
        <p:nvPicPr>
          <p:cNvPr id="6" name="Graphic 5" descr="Clock">
            <a:extLst>
              <a:ext uri="{FF2B5EF4-FFF2-40B4-BE49-F238E27FC236}">
                <a16:creationId xmlns:a16="http://schemas.microsoft.com/office/drawing/2014/main" id="{202512FE-8604-4F3A-A09E-B0F63CEF903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168662" y="370079"/>
            <a:ext cx="1370908" cy="1370908"/>
          </a:xfrm>
          <a:prstGeom prst="rect">
            <a:avLst/>
          </a:prstGeom>
        </p:spPr>
      </p:pic>
      <p:pic>
        <p:nvPicPr>
          <p:cNvPr id="7" name="Graphic 6" descr="Bullseye">
            <a:extLst>
              <a:ext uri="{FF2B5EF4-FFF2-40B4-BE49-F238E27FC236}">
                <a16:creationId xmlns:a16="http://schemas.microsoft.com/office/drawing/2014/main" id="{A3CB1241-1D49-44C5-8A3B-B1DBBBCBB4D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988782" y="421799"/>
            <a:ext cx="1370908" cy="1370908"/>
          </a:xfrm>
          <a:prstGeom prst="rect">
            <a:avLst/>
          </a:prstGeom>
        </p:spPr>
      </p:pic>
    </p:spTree>
    <p:extLst>
      <p:ext uri="{BB962C8B-B14F-4D97-AF65-F5344CB8AC3E}">
        <p14:creationId xmlns:p14="http://schemas.microsoft.com/office/powerpoint/2010/main" val="302090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6">
            <a:extLst>
              <a:ext uri="{FF2B5EF4-FFF2-40B4-BE49-F238E27FC236}">
                <a16:creationId xmlns:a16="http://schemas.microsoft.com/office/drawing/2014/main" id="{3408ACDA-FBD2-4415-9EE4-4D1BBDF174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6" name="Rectangle 15">
            <a:extLst>
              <a:ext uri="{FF2B5EF4-FFF2-40B4-BE49-F238E27FC236}">
                <a16:creationId xmlns:a16="http://schemas.microsoft.com/office/drawing/2014/main" id="{5030595D-127E-4DC3-8E40-9374B113D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FAB078B-253B-4CB1-A2E2-C89CD1C10BF8}"/>
              </a:ext>
            </a:extLst>
          </p:cNvPr>
          <p:cNvSpPr>
            <a:spLocks noGrp="1"/>
          </p:cNvSpPr>
          <p:nvPr>
            <p:ph type="title"/>
          </p:nvPr>
        </p:nvSpPr>
        <p:spPr>
          <a:xfrm>
            <a:off x="1251677" y="645105"/>
            <a:ext cx="4357499" cy="1320855"/>
          </a:xfrm>
        </p:spPr>
        <p:txBody>
          <a:bodyPr vert="horz" lIns="91440" tIns="45720" rIns="91440" bIns="45720" rtlCol="0" anchor="t">
            <a:normAutofit/>
          </a:bodyPr>
          <a:lstStyle/>
          <a:p>
            <a:r>
              <a:rPr lang="en-US" sz="4400" dirty="0"/>
              <a:t>Keep Learning</a:t>
            </a:r>
          </a:p>
        </p:txBody>
      </p:sp>
      <p:sp>
        <p:nvSpPr>
          <p:cNvPr id="7" name="Content Placeholder 12">
            <a:extLst>
              <a:ext uri="{FF2B5EF4-FFF2-40B4-BE49-F238E27FC236}">
                <a16:creationId xmlns:a16="http://schemas.microsoft.com/office/drawing/2014/main" id="{6E699A97-FF14-469F-8BCD-450AAD38BC9E}"/>
              </a:ext>
            </a:extLst>
          </p:cNvPr>
          <p:cNvSpPr txBox="1">
            <a:spLocks/>
          </p:cNvSpPr>
          <p:nvPr/>
        </p:nvSpPr>
        <p:spPr>
          <a:xfrm>
            <a:off x="1265509" y="1746607"/>
            <a:ext cx="4532673" cy="435327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nSpc>
                <a:spcPct val="100000"/>
              </a:lnSpc>
            </a:pPr>
            <a:r>
              <a:rPr lang="en-US" sz="1700" dirty="0">
                <a:solidFill>
                  <a:srgbClr val="000000"/>
                </a:solidFill>
              </a:rPr>
              <a:t>One of the great things that you can focus on and built into your routine is keeping up with your </a:t>
            </a:r>
            <a:r>
              <a:rPr lang="en-US" sz="1700" b="1" dirty="0">
                <a:solidFill>
                  <a:srgbClr val="000000"/>
                </a:solidFill>
              </a:rPr>
              <a:t>online school-work</a:t>
            </a:r>
            <a:r>
              <a:rPr lang="en-US" sz="1700" dirty="0">
                <a:solidFill>
                  <a:srgbClr val="000000"/>
                </a:solidFill>
              </a:rPr>
              <a:t>.  </a:t>
            </a:r>
          </a:p>
          <a:p>
            <a:pPr>
              <a:lnSpc>
                <a:spcPct val="100000"/>
              </a:lnSpc>
            </a:pPr>
            <a:r>
              <a:rPr lang="en-US" sz="1700" dirty="0">
                <a:solidFill>
                  <a:srgbClr val="000000"/>
                </a:solidFill>
              </a:rPr>
              <a:t>It will work as a </a:t>
            </a:r>
            <a:r>
              <a:rPr lang="en-US" sz="1700" b="1" dirty="0">
                <a:solidFill>
                  <a:srgbClr val="000000"/>
                </a:solidFill>
              </a:rPr>
              <a:t>distraction from worries </a:t>
            </a:r>
            <a:r>
              <a:rPr lang="en-US" sz="1700" dirty="0">
                <a:solidFill>
                  <a:srgbClr val="000000"/>
                </a:solidFill>
              </a:rPr>
              <a:t>and stress.</a:t>
            </a:r>
          </a:p>
          <a:p>
            <a:pPr>
              <a:lnSpc>
                <a:spcPct val="100000"/>
              </a:lnSpc>
            </a:pPr>
            <a:r>
              <a:rPr lang="en-US" sz="1700" dirty="0">
                <a:solidFill>
                  <a:srgbClr val="000000"/>
                </a:solidFill>
              </a:rPr>
              <a:t>It will give </a:t>
            </a:r>
            <a:r>
              <a:rPr lang="en-US" sz="1700" b="1" dirty="0">
                <a:solidFill>
                  <a:srgbClr val="000000"/>
                </a:solidFill>
              </a:rPr>
              <a:t>you goals and a sense of achievements </a:t>
            </a:r>
            <a:r>
              <a:rPr lang="en-US" sz="1700" dirty="0">
                <a:solidFill>
                  <a:srgbClr val="000000"/>
                </a:solidFill>
              </a:rPr>
              <a:t>so that you can enjoy other things more too.  We all need some challenges that keep our brain ticking.</a:t>
            </a:r>
          </a:p>
          <a:p>
            <a:pPr>
              <a:lnSpc>
                <a:spcPct val="100000"/>
              </a:lnSpc>
            </a:pPr>
            <a:r>
              <a:rPr lang="en-US" sz="1700" dirty="0">
                <a:solidFill>
                  <a:srgbClr val="000000"/>
                </a:solidFill>
              </a:rPr>
              <a:t>It is a great way to </a:t>
            </a:r>
            <a:r>
              <a:rPr lang="en-US" sz="1700" b="1" dirty="0">
                <a:solidFill>
                  <a:srgbClr val="000000"/>
                </a:solidFill>
              </a:rPr>
              <a:t>stay connected </a:t>
            </a:r>
            <a:r>
              <a:rPr lang="en-US" sz="1700" dirty="0">
                <a:solidFill>
                  <a:srgbClr val="000000"/>
                </a:solidFill>
              </a:rPr>
              <a:t>with your friends and your teachers.  You can </a:t>
            </a:r>
            <a:r>
              <a:rPr lang="en-US" sz="1700" b="1" dirty="0">
                <a:solidFill>
                  <a:srgbClr val="000000"/>
                </a:solidFill>
              </a:rPr>
              <a:t>share your learning </a:t>
            </a:r>
            <a:r>
              <a:rPr lang="en-US" sz="1700" dirty="0">
                <a:solidFill>
                  <a:srgbClr val="000000"/>
                </a:solidFill>
              </a:rPr>
              <a:t>and help each other with work.</a:t>
            </a:r>
          </a:p>
          <a:p>
            <a:pPr>
              <a:lnSpc>
                <a:spcPct val="100000"/>
              </a:lnSpc>
            </a:pPr>
            <a:r>
              <a:rPr lang="en-US" sz="1700" dirty="0">
                <a:solidFill>
                  <a:srgbClr val="000000"/>
                </a:solidFill>
              </a:rPr>
              <a:t>You will have less stress when we return to school  </a:t>
            </a:r>
          </a:p>
          <a:p>
            <a:pPr>
              <a:lnSpc>
                <a:spcPct val="100000"/>
              </a:lnSpc>
            </a:pPr>
            <a:r>
              <a:rPr lang="en-US" sz="1700" dirty="0">
                <a:solidFill>
                  <a:srgbClr val="000000"/>
                </a:solidFill>
              </a:rPr>
              <a:t>Remember also to take breaks</a:t>
            </a:r>
          </a:p>
        </p:txBody>
      </p:sp>
      <p:pic>
        <p:nvPicPr>
          <p:cNvPr id="2050" name="Picture 2" descr="Image result for learning">
            <a:extLst>
              <a:ext uri="{FF2B5EF4-FFF2-40B4-BE49-F238E27FC236}">
                <a16:creationId xmlns:a16="http://schemas.microsoft.com/office/drawing/2014/main" id="{8FC77499-AB7C-4D78-A79C-851949877F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 r="3473" b="1361"/>
          <a:stretch/>
        </p:blipFill>
        <p:spPr bwMode="auto">
          <a:xfrm>
            <a:off x="5973357" y="1466569"/>
            <a:ext cx="5746173" cy="463331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3523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7" name="Freeform 6">
            <a:extLst>
              <a:ext uri="{FF2B5EF4-FFF2-40B4-BE49-F238E27FC236}">
                <a16:creationId xmlns:a16="http://schemas.microsoft.com/office/drawing/2014/main" id="{D2A20146-1681-4107-A396-34B2CAFCD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38" name="Rectangle 28">
            <a:extLst>
              <a:ext uri="{FF2B5EF4-FFF2-40B4-BE49-F238E27FC236}">
                <a16:creationId xmlns:a16="http://schemas.microsoft.com/office/drawing/2014/main" id="{86B2FBA6-3A3D-406F-B641-EFF2855AD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39" name="Rectangle 30">
            <a:extLst>
              <a:ext uri="{FF2B5EF4-FFF2-40B4-BE49-F238E27FC236}">
                <a16:creationId xmlns:a16="http://schemas.microsoft.com/office/drawing/2014/main" id="{287D9197-4A85-4276-8FC4-67873E207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0" name="Freeform 10">
            <a:extLst>
              <a:ext uri="{FF2B5EF4-FFF2-40B4-BE49-F238E27FC236}">
                <a16:creationId xmlns:a16="http://schemas.microsoft.com/office/drawing/2014/main" id="{01B5B487-A1DE-47E1-B06D-F13BBCCA78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2" name="Title 1">
            <a:extLst>
              <a:ext uri="{FF2B5EF4-FFF2-40B4-BE49-F238E27FC236}">
                <a16:creationId xmlns:a16="http://schemas.microsoft.com/office/drawing/2014/main" id="{1DCA9685-4E89-4C02-8AD5-DC937C36031E}"/>
              </a:ext>
            </a:extLst>
          </p:cNvPr>
          <p:cNvSpPr>
            <a:spLocks noGrp="1"/>
          </p:cNvSpPr>
          <p:nvPr>
            <p:ph type="title"/>
          </p:nvPr>
        </p:nvSpPr>
        <p:spPr>
          <a:xfrm>
            <a:off x="754144" y="484631"/>
            <a:ext cx="6340519" cy="1638469"/>
          </a:xfrm>
        </p:spPr>
        <p:txBody>
          <a:bodyPr vert="horz" lIns="91440" tIns="45720" rIns="91440" bIns="45720" rtlCol="0" anchor="t">
            <a:normAutofit/>
          </a:bodyPr>
          <a:lstStyle/>
          <a:p>
            <a:r>
              <a:rPr lang="en-US" sz="3600"/>
              <a:t>Have a plan and Find alternatives</a:t>
            </a:r>
            <a:br>
              <a:rPr lang="en-US" sz="3600"/>
            </a:br>
            <a:endParaRPr lang="en-US" sz="3600"/>
          </a:p>
        </p:txBody>
      </p:sp>
      <p:sp>
        <p:nvSpPr>
          <p:cNvPr id="41" name="Rectangle 34">
            <a:extLst>
              <a:ext uri="{FF2B5EF4-FFF2-40B4-BE49-F238E27FC236}">
                <a16:creationId xmlns:a16="http://schemas.microsoft.com/office/drawing/2014/main" id="{2E45AF6B-4F42-45F1-A22C-AF0FCA898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087B14E-BAC2-4A84-A78D-94EDBE5FFD4A}"/>
              </a:ext>
            </a:extLst>
          </p:cNvPr>
          <p:cNvSpPr>
            <a:spLocks noGrp="1"/>
          </p:cNvSpPr>
          <p:nvPr>
            <p:ph sz="half" idx="1"/>
          </p:nvPr>
        </p:nvSpPr>
        <p:spPr>
          <a:xfrm>
            <a:off x="765051" y="2443140"/>
            <a:ext cx="6306309" cy="3930227"/>
          </a:xfrm>
        </p:spPr>
        <p:txBody>
          <a:bodyPr vert="horz" lIns="91440" tIns="45720" rIns="91440" bIns="45720" rtlCol="0">
            <a:normAutofit/>
          </a:bodyPr>
          <a:lstStyle/>
          <a:p>
            <a:pPr>
              <a:lnSpc>
                <a:spcPct val="100000"/>
              </a:lnSpc>
            </a:pPr>
            <a:r>
              <a:rPr lang="en-US" sz="1700" dirty="0">
                <a:solidFill>
                  <a:srgbClr val="000000"/>
                </a:solidFill>
              </a:rPr>
              <a:t>It's always good to </a:t>
            </a:r>
            <a:r>
              <a:rPr lang="en-US" sz="1700" b="1" dirty="0">
                <a:solidFill>
                  <a:srgbClr val="000000"/>
                </a:solidFill>
              </a:rPr>
              <a:t>have a plan in place</a:t>
            </a:r>
            <a:r>
              <a:rPr lang="en-US" sz="1700" dirty="0">
                <a:solidFill>
                  <a:srgbClr val="000000"/>
                </a:solidFill>
              </a:rPr>
              <a:t>, even if you're not sure you'll use it. </a:t>
            </a:r>
          </a:p>
          <a:p>
            <a:pPr>
              <a:lnSpc>
                <a:spcPct val="100000"/>
              </a:lnSpc>
            </a:pPr>
            <a:r>
              <a:rPr lang="en-US" sz="1700" dirty="0">
                <a:solidFill>
                  <a:srgbClr val="000000"/>
                </a:solidFill>
              </a:rPr>
              <a:t>If you think you may need a little extra support for your work or your health, know who to get in touch with and how. </a:t>
            </a:r>
          </a:p>
          <a:p>
            <a:pPr>
              <a:lnSpc>
                <a:spcPct val="100000"/>
              </a:lnSpc>
            </a:pPr>
            <a:r>
              <a:rPr lang="en-US" sz="1700" dirty="0">
                <a:solidFill>
                  <a:srgbClr val="000000"/>
                </a:solidFill>
              </a:rPr>
              <a:t>It’s also important to </a:t>
            </a:r>
            <a:r>
              <a:rPr lang="en-US" sz="1700" b="1" dirty="0">
                <a:solidFill>
                  <a:srgbClr val="000000"/>
                </a:solidFill>
              </a:rPr>
              <a:t>be flexible </a:t>
            </a:r>
            <a:r>
              <a:rPr lang="en-US" sz="1700" dirty="0">
                <a:solidFill>
                  <a:srgbClr val="000000"/>
                </a:solidFill>
              </a:rPr>
              <a:t>and </a:t>
            </a:r>
            <a:r>
              <a:rPr lang="en-US" sz="1700" b="1" dirty="0">
                <a:solidFill>
                  <a:srgbClr val="000000"/>
                </a:solidFill>
              </a:rPr>
              <a:t>get creative</a:t>
            </a:r>
            <a:r>
              <a:rPr lang="en-US" sz="1700" dirty="0">
                <a:solidFill>
                  <a:srgbClr val="000000"/>
                </a:solidFill>
              </a:rPr>
              <a:t> to try to find other ways of doing things.</a:t>
            </a:r>
          </a:p>
          <a:p>
            <a:pPr>
              <a:lnSpc>
                <a:spcPct val="100000"/>
              </a:lnSpc>
            </a:pPr>
            <a:r>
              <a:rPr lang="en-US" sz="1700" dirty="0">
                <a:solidFill>
                  <a:srgbClr val="000000"/>
                </a:solidFill>
              </a:rPr>
              <a:t>If you're feeling upset because an event you were looking forward to was cancelled, lots of people are now offering virtual ways to enjoy things. </a:t>
            </a:r>
          </a:p>
          <a:p>
            <a:pPr>
              <a:lnSpc>
                <a:spcPct val="100000"/>
              </a:lnSpc>
            </a:pPr>
            <a:r>
              <a:rPr lang="en-US" sz="1700" dirty="0">
                <a:solidFill>
                  <a:srgbClr val="000000"/>
                </a:solidFill>
              </a:rPr>
              <a:t>Lots of </a:t>
            </a:r>
            <a:r>
              <a:rPr lang="en-US" sz="1700" u="sng" dirty="0">
                <a:solidFill>
                  <a:srgbClr val="000000"/>
                </a:solidFill>
                <a:hlinkClick r:id="rId2" tooltip="Here Are All the Live Streams &amp; Virtual Concerts to Watch | Billboard"/>
              </a:rPr>
              <a:t>musicians are live-streaming concerts</a:t>
            </a:r>
            <a:r>
              <a:rPr lang="en-US" sz="1700" dirty="0">
                <a:solidFill>
                  <a:srgbClr val="000000"/>
                </a:solidFill>
              </a:rPr>
              <a:t>, you can </a:t>
            </a:r>
            <a:r>
              <a:rPr lang="en-US" sz="1700" u="sng" dirty="0">
                <a:solidFill>
                  <a:srgbClr val="000000"/>
                </a:solidFill>
                <a:hlinkClick r:id="rId3" tooltip="12 World-Class Museums You Can Visit Online | MentalFloss"/>
              </a:rPr>
              <a:t>visit museums across the world virtually</a:t>
            </a:r>
            <a:r>
              <a:rPr lang="en-US" sz="1700" dirty="0">
                <a:solidFill>
                  <a:srgbClr val="000000"/>
                </a:solidFill>
              </a:rPr>
              <a:t> and you can watch e-sports if you're missing the football or rugby. </a:t>
            </a:r>
            <a:r>
              <a:rPr lang="en-US" sz="1700" u="sng" dirty="0">
                <a:solidFill>
                  <a:srgbClr val="000000"/>
                </a:solidFill>
                <a:hlinkClick r:id="rId4" tooltip="The Top Five Best Competitive E-Sports Today"/>
              </a:rPr>
              <a:t>Take a look at our beginners guide to getting into e-sports.</a:t>
            </a:r>
            <a:r>
              <a:rPr lang="en-US" sz="1700" dirty="0">
                <a:solidFill>
                  <a:srgbClr val="000000"/>
                </a:solidFill>
              </a:rPr>
              <a:t> </a:t>
            </a:r>
          </a:p>
          <a:p>
            <a:pPr>
              <a:lnSpc>
                <a:spcPct val="100000"/>
              </a:lnSpc>
            </a:pPr>
            <a:endParaRPr lang="en-US" sz="1700" dirty="0">
              <a:solidFill>
                <a:srgbClr val="000000"/>
              </a:solidFill>
            </a:endParaRPr>
          </a:p>
        </p:txBody>
      </p:sp>
      <p:pic>
        <p:nvPicPr>
          <p:cNvPr id="9" name="Picture 8" descr="A close up of a logo&#10;&#10;Description automatically generated">
            <a:extLst>
              <a:ext uri="{FF2B5EF4-FFF2-40B4-BE49-F238E27FC236}">
                <a16:creationId xmlns:a16="http://schemas.microsoft.com/office/drawing/2014/main" id="{5973E890-1F80-454D-AAF6-09FD77FC6C28}"/>
              </a:ext>
            </a:extLst>
          </p:cNvPr>
          <p:cNvPicPr>
            <a:picLocks noChangeAspect="1"/>
          </p:cNvPicPr>
          <p:nvPr/>
        </p:nvPicPr>
        <p:blipFill>
          <a:blip r:embed="rId5"/>
          <a:stretch>
            <a:fillRect/>
          </a:stretch>
        </p:blipFill>
        <p:spPr>
          <a:xfrm>
            <a:off x="8039879" y="829393"/>
            <a:ext cx="3667489" cy="2438880"/>
          </a:xfrm>
          <a:prstGeom prst="rect">
            <a:avLst/>
          </a:prstGeom>
        </p:spPr>
      </p:pic>
      <p:pic>
        <p:nvPicPr>
          <p:cNvPr id="17" name="Content Placeholder 6" descr="Person with idea">
            <a:extLst>
              <a:ext uri="{FF2B5EF4-FFF2-40B4-BE49-F238E27FC236}">
                <a16:creationId xmlns:a16="http://schemas.microsoft.com/office/drawing/2014/main" id="{3E7DD6B2-47EC-4614-B1E8-73C899067EEA}"/>
              </a:ext>
            </a:extLst>
          </p:cNvPr>
          <p:cNvPicPr>
            <a:picLocks noGrp="1" noChangeAspect="1"/>
          </p:cNvPicPr>
          <p:nvPr>
            <p:ph sz="half" idx="2"/>
          </p:nvPr>
        </p:nvPicPr>
        <p:blipFill>
          <a:blip r:embed="rId6">
            <a:extLst>
              <a:ext uri="{96DAC541-7B7A-43D3-8B79-37D633B846F1}">
                <asvg:svgBlip xmlns:asvg="http://schemas.microsoft.com/office/drawing/2016/SVG/main" r:embed="rId7"/>
              </a:ext>
            </a:extLst>
          </a:blip>
          <a:stretch>
            <a:fillRect/>
          </a:stretch>
        </p:blipFill>
        <p:spPr>
          <a:xfrm>
            <a:off x="8401440" y="3429000"/>
            <a:ext cx="2944367" cy="2944367"/>
          </a:xfrm>
          <a:prstGeom prst="rect">
            <a:avLst/>
          </a:prstGeom>
        </p:spPr>
      </p:pic>
    </p:spTree>
    <p:extLst>
      <p:ext uri="{BB962C8B-B14F-4D97-AF65-F5344CB8AC3E}">
        <p14:creationId xmlns:p14="http://schemas.microsoft.com/office/powerpoint/2010/main" val="940948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5" name="Freeform 6">
            <a:extLst>
              <a:ext uri="{FF2B5EF4-FFF2-40B4-BE49-F238E27FC236}">
                <a16:creationId xmlns:a16="http://schemas.microsoft.com/office/drawing/2014/main" id="{BF6E1FC8-0E4B-48DB-B164-348DA6BA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8" name="Rectangle 18">
            <a:extLst>
              <a:ext uri="{FF2B5EF4-FFF2-40B4-BE49-F238E27FC236}">
                <a16:creationId xmlns:a16="http://schemas.microsoft.com/office/drawing/2014/main" id="{6E5F3194-EC0A-401B-835C-495E482185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0" name="Rectangle 20">
            <a:extLst>
              <a:ext uri="{FF2B5EF4-FFF2-40B4-BE49-F238E27FC236}">
                <a16:creationId xmlns:a16="http://schemas.microsoft.com/office/drawing/2014/main" id="{7C615D28-8D37-47CB-9D5B-9ACFDA3089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EED6B8-2B54-487C-9BA5-F58C6829BB68}"/>
              </a:ext>
            </a:extLst>
          </p:cNvPr>
          <p:cNvSpPr>
            <a:spLocks noGrp="1"/>
          </p:cNvSpPr>
          <p:nvPr>
            <p:ph type="title"/>
          </p:nvPr>
        </p:nvSpPr>
        <p:spPr>
          <a:xfrm>
            <a:off x="1193800" y="804335"/>
            <a:ext cx="4232333" cy="1681709"/>
          </a:xfrm>
        </p:spPr>
        <p:txBody>
          <a:bodyPr vert="horz" lIns="91440" tIns="45720" rIns="91440" bIns="45720" rtlCol="0" anchor="ctr">
            <a:normAutofit/>
          </a:bodyPr>
          <a:lstStyle/>
          <a:p>
            <a:r>
              <a:rPr lang="en-US" sz="4800"/>
              <a:t>Stay connected</a:t>
            </a:r>
          </a:p>
        </p:txBody>
      </p:sp>
      <p:sp>
        <p:nvSpPr>
          <p:cNvPr id="22" name="Freeform: Shape 22">
            <a:extLst>
              <a:ext uri="{FF2B5EF4-FFF2-40B4-BE49-F238E27FC236}">
                <a16:creationId xmlns:a16="http://schemas.microsoft.com/office/drawing/2014/main" id="{826DFDB9-08FE-4B26-8D4D-91B23D8FB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672465" cy="6858000"/>
          </a:xfrm>
          <a:custGeom>
            <a:avLst/>
            <a:gdLst>
              <a:gd name="connsiteX0" fmla="*/ 0 w 672465"/>
              <a:gd name="connsiteY0" fmla="*/ 0 h 6858000"/>
              <a:gd name="connsiteX1" fmla="*/ 496253 w 672465"/>
              <a:gd name="connsiteY1" fmla="*/ 0 h 6858000"/>
              <a:gd name="connsiteX2" fmla="*/ 497840 w 672465"/>
              <a:gd name="connsiteY2" fmla="*/ 68263 h 6858000"/>
              <a:gd name="connsiteX3" fmla="*/ 505778 w 672465"/>
              <a:gd name="connsiteY3" fmla="*/ 128588 h 6858000"/>
              <a:gd name="connsiteX4" fmla="*/ 516890 w 672465"/>
              <a:gd name="connsiteY4" fmla="*/ 180975 h 6858000"/>
              <a:gd name="connsiteX5" fmla="*/ 531178 w 672465"/>
              <a:gd name="connsiteY5" fmla="*/ 227013 h 6858000"/>
              <a:gd name="connsiteX6" fmla="*/ 547053 w 672465"/>
              <a:gd name="connsiteY6" fmla="*/ 268288 h 6858000"/>
              <a:gd name="connsiteX7" fmla="*/ 566103 w 672465"/>
              <a:gd name="connsiteY7" fmla="*/ 304800 h 6858000"/>
              <a:gd name="connsiteX8" fmla="*/ 585153 w 672465"/>
              <a:gd name="connsiteY8" fmla="*/ 342900 h 6858000"/>
              <a:gd name="connsiteX9" fmla="*/ 604203 w 672465"/>
              <a:gd name="connsiteY9" fmla="*/ 381000 h 6858000"/>
              <a:gd name="connsiteX10" fmla="*/ 620078 w 672465"/>
              <a:gd name="connsiteY10" fmla="*/ 417513 h 6858000"/>
              <a:gd name="connsiteX11" fmla="*/ 635953 w 672465"/>
              <a:gd name="connsiteY11" fmla="*/ 458788 h 6858000"/>
              <a:gd name="connsiteX12" fmla="*/ 651828 w 672465"/>
              <a:gd name="connsiteY12" fmla="*/ 504825 h 6858000"/>
              <a:gd name="connsiteX13" fmla="*/ 662940 w 672465"/>
              <a:gd name="connsiteY13" fmla="*/ 557213 h 6858000"/>
              <a:gd name="connsiteX14" fmla="*/ 669290 w 672465"/>
              <a:gd name="connsiteY14" fmla="*/ 617538 h 6858000"/>
              <a:gd name="connsiteX15" fmla="*/ 672465 w 672465"/>
              <a:gd name="connsiteY15" fmla="*/ 685800 h 6858000"/>
              <a:gd name="connsiteX16" fmla="*/ 669290 w 672465"/>
              <a:gd name="connsiteY16" fmla="*/ 754063 h 6858000"/>
              <a:gd name="connsiteX17" fmla="*/ 662940 w 672465"/>
              <a:gd name="connsiteY17" fmla="*/ 814388 h 6858000"/>
              <a:gd name="connsiteX18" fmla="*/ 651828 w 672465"/>
              <a:gd name="connsiteY18" fmla="*/ 866775 h 6858000"/>
              <a:gd name="connsiteX19" fmla="*/ 635953 w 672465"/>
              <a:gd name="connsiteY19" fmla="*/ 912813 h 6858000"/>
              <a:gd name="connsiteX20" fmla="*/ 620078 w 672465"/>
              <a:gd name="connsiteY20" fmla="*/ 954088 h 6858000"/>
              <a:gd name="connsiteX21" fmla="*/ 604203 w 672465"/>
              <a:gd name="connsiteY21" fmla="*/ 990600 h 6858000"/>
              <a:gd name="connsiteX22" fmla="*/ 585153 w 672465"/>
              <a:gd name="connsiteY22" fmla="*/ 1028700 h 6858000"/>
              <a:gd name="connsiteX23" fmla="*/ 566103 w 672465"/>
              <a:gd name="connsiteY23" fmla="*/ 1066800 h 6858000"/>
              <a:gd name="connsiteX24" fmla="*/ 547053 w 672465"/>
              <a:gd name="connsiteY24" fmla="*/ 1103313 h 6858000"/>
              <a:gd name="connsiteX25" fmla="*/ 531178 w 672465"/>
              <a:gd name="connsiteY25" fmla="*/ 1144588 h 6858000"/>
              <a:gd name="connsiteX26" fmla="*/ 516890 w 672465"/>
              <a:gd name="connsiteY26" fmla="*/ 1190625 h 6858000"/>
              <a:gd name="connsiteX27" fmla="*/ 505778 w 672465"/>
              <a:gd name="connsiteY27" fmla="*/ 1243013 h 6858000"/>
              <a:gd name="connsiteX28" fmla="*/ 497840 w 672465"/>
              <a:gd name="connsiteY28" fmla="*/ 1303338 h 6858000"/>
              <a:gd name="connsiteX29" fmla="*/ 496253 w 672465"/>
              <a:gd name="connsiteY29" fmla="*/ 1371600 h 6858000"/>
              <a:gd name="connsiteX30" fmla="*/ 497840 w 672465"/>
              <a:gd name="connsiteY30" fmla="*/ 1439863 h 6858000"/>
              <a:gd name="connsiteX31" fmla="*/ 505778 w 672465"/>
              <a:gd name="connsiteY31" fmla="*/ 1500188 h 6858000"/>
              <a:gd name="connsiteX32" fmla="*/ 516890 w 672465"/>
              <a:gd name="connsiteY32" fmla="*/ 1552575 h 6858000"/>
              <a:gd name="connsiteX33" fmla="*/ 531178 w 672465"/>
              <a:gd name="connsiteY33" fmla="*/ 1598613 h 6858000"/>
              <a:gd name="connsiteX34" fmla="*/ 547053 w 672465"/>
              <a:gd name="connsiteY34" fmla="*/ 1639888 h 6858000"/>
              <a:gd name="connsiteX35" fmla="*/ 566103 w 672465"/>
              <a:gd name="connsiteY35" fmla="*/ 1676400 h 6858000"/>
              <a:gd name="connsiteX36" fmla="*/ 585153 w 672465"/>
              <a:gd name="connsiteY36" fmla="*/ 1714500 h 6858000"/>
              <a:gd name="connsiteX37" fmla="*/ 604203 w 672465"/>
              <a:gd name="connsiteY37" fmla="*/ 1752600 h 6858000"/>
              <a:gd name="connsiteX38" fmla="*/ 620078 w 672465"/>
              <a:gd name="connsiteY38" fmla="*/ 1789113 h 6858000"/>
              <a:gd name="connsiteX39" fmla="*/ 635953 w 672465"/>
              <a:gd name="connsiteY39" fmla="*/ 1830388 h 6858000"/>
              <a:gd name="connsiteX40" fmla="*/ 651828 w 672465"/>
              <a:gd name="connsiteY40" fmla="*/ 1876425 h 6858000"/>
              <a:gd name="connsiteX41" fmla="*/ 662940 w 672465"/>
              <a:gd name="connsiteY41" fmla="*/ 1928813 h 6858000"/>
              <a:gd name="connsiteX42" fmla="*/ 669290 w 672465"/>
              <a:gd name="connsiteY42" fmla="*/ 1989138 h 6858000"/>
              <a:gd name="connsiteX43" fmla="*/ 672465 w 672465"/>
              <a:gd name="connsiteY43" fmla="*/ 2057400 h 6858000"/>
              <a:gd name="connsiteX44" fmla="*/ 669290 w 672465"/>
              <a:gd name="connsiteY44" fmla="*/ 2125663 h 6858000"/>
              <a:gd name="connsiteX45" fmla="*/ 662940 w 672465"/>
              <a:gd name="connsiteY45" fmla="*/ 2185988 h 6858000"/>
              <a:gd name="connsiteX46" fmla="*/ 651828 w 672465"/>
              <a:gd name="connsiteY46" fmla="*/ 2238375 h 6858000"/>
              <a:gd name="connsiteX47" fmla="*/ 635953 w 672465"/>
              <a:gd name="connsiteY47" fmla="*/ 2284413 h 6858000"/>
              <a:gd name="connsiteX48" fmla="*/ 620078 w 672465"/>
              <a:gd name="connsiteY48" fmla="*/ 2325688 h 6858000"/>
              <a:gd name="connsiteX49" fmla="*/ 604203 w 672465"/>
              <a:gd name="connsiteY49" fmla="*/ 2362200 h 6858000"/>
              <a:gd name="connsiteX50" fmla="*/ 585153 w 672465"/>
              <a:gd name="connsiteY50" fmla="*/ 2400300 h 6858000"/>
              <a:gd name="connsiteX51" fmla="*/ 566103 w 672465"/>
              <a:gd name="connsiteY51" fmla="*/ 2438400 h 6858000"/>
              <a:gd name="connsiteX52" fmla="*/ 547053 w 672465"/>
              <a:gd name="connsiteY52" fmla="*/ 2474913 h 6858000"/>
              <a:gd name="connsiteX53" fmla="*/ 531178 w 672465"/>
              <a:gd name="connsiteY53" fmla="*/ 2516188 h 6858000"/>
              <a:gd name="connsiteX54" fmla="*/ 516890 w 672465"/>
              <a:gd name="connsiteY54" fmla="*/ 2562225 h 6858000"/>
              <a:gd name="connsiteX55" fmla="*/ 505778 w 672465"/>
              <a:gd name="connsiteY55" fmla="*/ 2614613 h 6858000"/>
              <a:gd name="connsiteX56" fmla="*/ 497840 w 672465"/>
              <a:gd name="connsiteY56" fmla="*/ 2674938 h 6858000"/>
              <a:gd name="connsiteX57" fmla="*/ 496253 w 672465"/>
              <a:gd name="connsiteY57" fmla="*/ 2743200 h 6858000"/>
              <a:gd name="connsiteX58" fmla="*/ 497840 w 672465"/>
              <a:gd name="connsiteY58" fmla="*/ 2811463 h 6858000"/>
              <a:gd name="connsiteX59" fmla="*/ 505778 w 672465"/>
              <a:gd name="connsiteY59" fmla="*/ 2871788 h 6858000"/>
              <a:gd name="connsiteX60" fmla="*/ 516890 w 672465"/>
              <a:gd name="connsiteY60" fmla="*/ 2924175 h 6858000"/>
              <a:gd name="connsiteX61" fmla="*/ 531178 w 672465"/>
              <a:gd name="connsiteY61" fmla="*/ 2970213 h 6858000"/>
              <a:gd name="connsiteX62" fmla="*/ 547053 w 672465"/>
              <a:gd name="connsiteY62" fmla="*/ 3011488 h 6858000"/>
              <a:gd name="connsiteX63" fmla="*/ 566103 w 672465"/>
              <a:gd name="connsiteY63" fmla="*/ 3048000 h 6858000"/>
              <a:gd name="connsiteX64" fmla="*/ 585153 w 672465"/>
              <a:gd name="connsiteY64" fmla="*/ 3086100 h 6858000"/>
              <a:gd name="connsiteX65" fmla="*/ 604203 w 672465"/>
              <a:gd name="connsiteY65" fmla="*/ 3124200 h 6858000"/>
              <a:gd name="connsiteX66" fmla="*/ 620078 w 672465"/>
              <a:gd name="connsiteY66" fmla="*/ 3160713 h 6858000"/>
              <a:gd name="connsiteX67" fmla="*/ 635953 w 672465"/>
              <a:gd name="connsiteY67" fmla="*/ 3201988 h 6858000"/>
              <a:gd name="connsiteX68" fmla="*/ 651828 w 672465"/>
              <a:gd name="connsiteY68" fmla="*/ 3248025 h 6858000"/>
              <a:gd name="connsiteX69" fmla="*/ 662940 w 672465"/>
              <a:gd name="connsiteY69" fmla="*/ 3300413 h 6858000"/>
              <a:gd name="connsiteX70" fmla="*/ 669290 w 672465"/>
              <a:gd name="connsiteY70" fmla="*/ 3360738 h 6858000"/>
              <a:gd name="connsiteX71" fmla="*/ 672465 w 672465"/>
              <a:gd name="connsiteY71" fmla="*/ 3427413 h 6858000"/>
              <a:gd name="connsiteX72" fmla="*/ 669290 w 672465"/>
              <a:gd name="connsiteY72" fmla="*/ 3497263 h 6858000"/>
              <a:gd name="connsiteX73" fmla="*/ 662940 w 672465"/>
              <a:gd name="connsiteY73" fmla="*/ 3557588 h 6858000"/>
              <a:gd name="connsiteX74" fmla="*/ 651828 w 672465"/>
              <a:gd name="connsiteY74" fmla="*/ 3609975 h 6858000"/>
              <a:gd name="connsiteX75" fmla="*/ 635953 w 672465"/>
              <a:gd name="connsiteY75" fmla="*/ 3656013 h 6858000"/>
              <a:gd name="connsiteX76" fmla="*/ 620078 w 672465"/>
              <a:gd name="connsiteY76" fmla="*/ 3697288 h 6858000"/>
              <a:gd name="connsiteX77" fmla="*/ 604203 w 672465"/>
              <a:gd name="connsiteY77" fmla="*/ 3733800 h 6858000"/>
              <a:gd name="connsiteX78" fmla="*/ 585153 w 672465"/>
              <a:gd name="connsiteY78" fmla="*/ 3771900 h 6858000"/>
              <a:gd name="connsiteX79" fmla="*/ 566103 w 672465"/>
              <a:gd name="connsiteY79" fmla="*/ 3810000 h 6858000"/>
              <a:gd name="connsiteX80" fmla="*/ 547053 w 672465"/>
              <a:gd name="connsiteY80" fmla="*/ 3846513 h 6858000"/>
              <a:gd name="connsiteX81" fmla="*/ 531178 w 672465"/>
              <a:gd name="connsiteY81" fmla="*/ 3887788 h 6858000"/>
              <a:gd name="connsiteX82" fmla="*/ 516890 w 672465"/>
              <a:gd name="connsiteY82" fmla="*/ 3933825 h 6858000"/>
              <a:gd name="connsiteX83" fmla="*/ 505778 w 672465"/>
              <a:gd name="connsiteY83" fmla="*/ 3986213 h 6858000"/>
              <a:gd name="connsiteX84" fmla="*/ 497840 w 672465"/>
              <a:gd name="connsiteY84" fmla="*/ 4046538 h 6858000"/>
              <a:gd name="connsiteX85" fmla="*/ 496253 w 672465"/>
              <a:gd name="connsiteY85" fmla="*/ 4114800 h 6858000"/>
              <a:gd name="connsiteX86" fmla="*/ 497840 w 672465"/>
              <a:gd name="connsiteY86" fmla="*/ 4183063 h 6858000"/>
              <a:gd name="connsiteX87" fmla="*/ 505778 w 672465"/>
              <a:gd name="connsiteY87" fmla="*/ 4243388 h 6858000"/>
              <a:gd name="connsiteX88" fmla="*/ 516890 w 672465"/>
              <a:gd name="connsiteY88" fmla="*/ 4295775 h 6858000"/>
              <a:gd name="connsiteX89" fmla="*/ 531178 w 672465"/>
              <a:gd name="connsiteY89" fmla="*/ 4341813 h 6858000"/>
              <a:gd name="connsiteX90" fmla="*/ 547053 w 672465"/>
              <a:gd name="connsiteY90" fmla="*/ 4383088 h 6858000"/>
              <a:gd name="connsiteX91" fmla="*/ 566103 w 672465"/>
              <a:gd name="connsiteY91" fmla="*/ 4419600 h 6858000"/>
              <a:gd name="connsiteX92" fmla="*/ 604203 w 672465"/>
              <a:gd name="connsiteY92" fmla="*/ 4495800 h 6858000"/>
              <a:gd name="connsiteX93" fmla="*/ 620078 w 672465"/>
              <a:gd name="connsiteY93" fmla="*/ 4532313 h 6858000"/>
              <a:gd name="connsiteX94" fmla="*/ 635953 w 672465"/>
              <a:gd name="connsiteY94" fmla="*/ 4573588 h 6858000"/>
              <a:gd name="connsiteX95" fmla="*/ 651828 w 672465"/>
              <a:gd name="connsiteY95" fmla="*/ 4619625 h 6858000"/>
              <a:gd name="connsiteX96" fmla="*/ 662940 w 672465"/>
              <a:gd name="connsiteY96" fmla="*/ 4672013 h 6858000"/>
              <a:gd name="connsiteX97" fmla="*/ 669290 w 672465"/>
              <a:gd name="connsiteY97" fmla="*/ 4732338 h 6858000"/>
              <a:gd name="connsiteX98" fmla="*/ 672465 w 672465"/>
              <a:gd name="connsiteY98" fmla="*/ 4800600 h 6858000"/>
              <a:gd name="connsiteX99" fmla="*/ 669290 w 672465"/>
              <a:gd name="connsiteY99" fmla="*/ 4868863 h 6858000"/>
              <a:gd name="connsiteX100" fmla="*/ 662940 w 672465"/>
              <a:gd name="connsiteY100" fmla="*/ 4929188 h 6858000"/>
              <a:gd name="connsiteX101" fmla="*/ 651828 w 672465"/>
              <a:gd name="connsiteY101" fmla="*/ 4981575 h 6858000"/>
              <a:gd name="connsiteX102" fmla="*/ 635953 w 672465"/>
              <a:gd name="connsiteY102" fmla="*/ 5027613 h 6858000"/>
              <a:gd name="connsiteX103" fmla="*/ 620078 w 672465"/>
              <a:gd name="connsiteY103" fmla="*/ 5068888 h 6858000"/>
              <a:gd name="connsiteX104" fmla="*/ 604203 w 672465"/>
              <a:gd name="connsiteY104" fmla="*/ 5105400 h 6858000"/>
              <a:gd name="connsiteX105" fmla="*/ 585153 w 672465"/>
              <a:gd name="connsiteY105" fmla="*/ 5143500 h 6858000"/>
              <a:gd name="connsiteX106" fmla="*/ 566103 w 672465"/>
              <a:gd name="connsiteY106" fmla="*/ 5181600 h 6858000"/>
              <a:gd name="connsiteX107" fmla="*/ 547053 w 672465"/>
              <a:gd name="connsiteY107" fmla="*/ 5218113 h 6858000"/>
              <a:gd name="connsiteX108" fmla="*/ 531178 w 672465"/>
              <a:gd name="connsiteY108" fmla="*/ 5259388 h 6858000"/>
              <a:gd name="connsiteX109" fmla="*/ 516890 w 672465"/>
              <a:gd name="connsiteY109" fmla="*/ 5305425 h 6858000"/>
              <a:gd name="connsiteX110" fmla="*/ 505778 w 672465"/>
              <a:gd name="connsiteY110" fmla="*/ 5357813 h 6858000"/>
              <a:gd name="connsiteX111" fmla="*/ 497840 w 672465"/>
              <a:gd name="connsiteY111" fmla="*/ 5418138 h 6858000"/>
              <a:gd name="connsiteX112" fmla="*/ 496253 w 672465"/>
              <a:gd name="connsiteY112" fmla="*/ 5486400 h 6858000"/>
              <a:gd name="connsiteX113" fmla="*/ 497840 w 672465"/>
              <a:gd name="connsiteY113" fmla="*/ 5554663 h 6858000"/>
              <a:gd name="connsiteX114" fmla="*/ 505778 w 672465"/>
              <a:gd name="connsiteY114" fmla="*/ 5614988 h 6858000"/>
              <a:gd name="connsiteX115" fmla="*/ 516890 w 672465"/>
              <a:gd name="connsiteY115" fmla="*/ 5667375 h 6858000"/>
              <a:gd name="connsiteX116" fmla="*/ 531178 w 672465"/>
              <a:gd name="connsiteY116" fmla="*/ 5713413 h 6858000"/>
              <a:gd name="connsiteX117" fmla="*/ 547053 w 672465"/>
              <a:gd name="connsiteY117" fmla="*/ 5754688 h 6858000"/>
              <a:gd name="connsiteX118" fmla="*/ 566103 w 672465"/>
              <a:gd name="connsiteY118" fmla="*/ 5791200 h 6858000"/>
              <a:gd name="connsiteX119" fmla="*/ 585153 w 672465"/>
              <a:gd name="connsiteY119" fmla="*/ 5829300 h 6858000"/>
              <a:gd name="connsiteX120" fmla="*/ 604203 w 672465"/>
              <a:gd name="connsiteY120" fmla="*/ 5867400 h 6858000"/>
              <a:gd name="connsiteX121" fmla="*/ 620078 w 672465"/>
              <a:gd name="connsiteY121" fmla="*/ 5903913 h 6858000"/>
              <a:gd name="connsiteX122" fmla="*/ 635953 w 672465"/>
              <a:gd name="connsiteY122" fmla="*/ 5945188 h 6858000"/>
              <a:gd name="connsiteX123" fmla="*/ 651828 w 672465"/>
              <a:gd name="connsiteY123" fmla="*/ 5991225 h 6858000"/>
              <a:gd name="connsiteX124" fmla="*/ 662940 w 672465"/>
              <a:gd name="connsiteY124" fmla="*/ 6043613 h 6858000"/>
              <a:gd name="connsiteX125" fmla="*/ 669290 w 672465"/>
              <a:gd name="connsiteY125" fmla="*/ 6103938 h 6858000"/>
              <a:gd name="connsiteX126" fmla="*/ 672465 w 672465"/>
              <a:gd name="connsiteY126" fmla="*/ 6172200 h 6858000"/>
              <a:gd name="connsiteX127" fmla="*/ 669290 w 672465"/>
              <a:gd name="connsiteY127" fmla="*/ 6240463 h 6858000"/>
              <a:gd name="connsiteX128" fmla="*/ 662940 w 672465"/>
              <a:gd name="connsiteY128" fmla="*/ 6300788 h 6858000"/>
              <a:gd name="connsiteX129" fmla="*/ 651828 w 672465"/>
              <a:gd name="connsiteY129" fmla="*/ 6353175 h 6858000"/>
              <a:gd name="connsiteX130" fmla="*/ 635953 w 672465"/>
              <a:gd name="connsiteY130" fmla="*/ 6399213 h 6858000"/>
              <a:gd name="connsiteX131" fmla="*/ 620078 w 672465"/>
              <a:gd name="connsiteY131" fmla="*/ 6440488 h 6858000"/>
              <a:gd name="connsiteX132" fmla="*/ 604203 w 672465"/>
              <a:gd name="connsiteY132" fmla="*/ 6477000 h 6858000"/>
              <a:gd name="connsiteX133" fmla="*/ 585153 w 672465"/>
              <a:gd name="connsiteY133" fmla="*/ 6515100 h 6858000"/>
              <a:gd name="connsiteX134" fmla="*/ 566103 w 672465"/>
              <a:gd name="connsiteY134" fmla="*/ 6553200 h 6858000"/>
              <a:gd name="connsiteX135" fmla="*/ 547053 w 672465"/>
              <a:gd name="connsiteY135" fmla="*/ 6589713 h 6858000"/>
              <a:gd name="connsiteX136" fmla="*/ 531178 w 672465"/>
              <a:gd name="connsiteY136" fmla="*/ 6630988 h 6858000"/>
              <a:gd name="connsiteX137" fmla="*/ 516890 w 672465"/>
              <a:gd name="connsiteY137" fmla="*/ 6677025 h 6858000"/>
              <a:gd name="connsiteX138" fmla="*/ 505778 w 672465"/>
              <a:gd name="connsiteY138" fmla="*/ 6729413 h 6858000"/>
              <a:gd name="connsiteX139" fmla="*/ 497840 w 672465"/>
              <a:gd name="connsiteY139" fmla="*/ 6789738 h 6858000"/>
              <a:gd name="connsiteX140" fmla="*/ 496253 w 672465"/>
              <a:gd name="connsiteY140" fmla="*/ 6858000 h 6858000"/>
              <a:gd name="connsiteX141" fmla="*/ 0 w 672465"/>
              <a:gd name="connsiteY14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672465" h="6858000">
                <a:moveTo>
                  <a:pt x="0" y="0"/>
                </a:moveTo>
                <a:lnTo>
                  <a:pt x="496253" y="0"/>
                </a:lnTo>
                <a:lnTo>
                  <a:pt x="497840" y="68263"/>
                </a:lnTo>
                <a:lnTo>
                  <a:pt x="505778" y="128588"/>
                </a:lnTo>
                <a:lnTo>
                  <a:pt x="516890" y="180975"/>
                </a:lnTo>
                <a:lnTo>
                  <a:pt x="531178" y="227013"/>
                </a:lnTo>
                <a:lnTo>
                  <a:pt x="547053" y="268288"/>
                </a:lnTo>
                <a:lnTo>
                  <a:pt x="566103" y="304800"/>
                </a:lnTo>
                <a:lnTo>
                  <a:pt x="585153" y="342900"/>
                </a:lnTo>
                <a:lnTo>
                  <a:pt x="604203" y="381000"/>
                </a:lnTo>
                <a:lnTo>
                  <a:pt x="620078" y="417513"/>
                </a:lnTo>
                <a:lnTo>
                  <a:pt x="635953" y="458788"/>
                </a:lnTo>
                <a:lnTo>
                  <a:pt x="651828" y="504825"/>
                </a:lnTo>
                <a:lnTo>
                  <a:pt x="662940" y="557213"/>
                </a:lnTo>
                <a:lnTo>
                  <a:pt x="669290" y="617538"/>
                </a:lnTo>
                <a:lnTo>
                  <a:pt x="672465" y="685800"/>
                </a:lnTo>
                <a:lnTo>
                  <a:pt x="669290" y="754063"/>
                </a:lnTo>
                <a:lnTo>
                  <a:pt x="662940" y="814388"/>
                </a:lnTo>
                <a:lnTo>
                  <a:pt x="651828" y="866775"/>
                </a:lnTo>
                <a:lnTo>
                  <a:pt x="635953" y="912813"/>
                </a:lnTo>
                <a:lnTo>
                  <a:pt x="620078" y="954088"/>
                </a:lnTo>
                <a:lnTo>
                  <a:pt x="604203" y="990600"/>
                </a:lnTo>
                <a:lnTo>
                  <a:pt x="585153" y="1028700"/>
                </a:lnTo>
                <a:lnTo>
                  <a:pt x="566103" y="1066800"/>
                </a:lnTo>
                <a:lnTo>
                  <a:pt x="547053" y="1103313"/>
                </a:lnTo>
                <a:lnTo>
                  <a:pt x="531178" y="1144588"/>
                </a:lnTo>
                <a:lnTo>
                  <a:pt x="516890" y="1190625"/>
                </a:lnTo>
                <a:lnTo>
                  <a:pt x="505778" y="1243013"/>
                </a:lnTo>
                <a:lnTo>
                  <a:pt x="497840" y="1303338"/>
                </a:lnTo>
                <a:lnTo>
                  <a:pt x="496253" y="1371600"/>
                </a:lnTo>
                <a:lnTo>
                  <a:pt x="497840" y="1439863"/>
                </a:lnTo>
                <a:lnTo>
                  <a:pt x="505778" y="1500188"/>
                </a:lnTo>
                <a:lnTo>
                  <a:pt x="516890" y="1552575"/>
                </a:lnTo>
                <a:lnTo>
                  <a:pt x="531178" y="1598613"/>
                </a:lnTo>
                <a:lnTo>
                  <a:pt x="547053" y="1639888"/>
                </a:lnTo>
                <a:lnTo>
                  <a:pt x="566103" y="1676400"/>
                </a:lnTo>
                <a:lnTo>
                  <a:pt x="585153" y="1714500"/>
                </a:lnTo>
                <a:lnTo>
                  <a:pt x="604203" y="1752600"/>
                </a:lnTo>
                <a:lnTo>
                  <a:pt x="620078" y="1789113"/>
                </a:lnTo>
                <a:lnTo>
                  <a:pt x="635953" y="1830388"/>
                </a:lnTo>
                <a:lnTo>
                  <a:pt x="651828" y="1876425"/>
                </a:lnTo>
                <a:lnTo>
                  <a:pt x="662940" y="1928813"/>
                </a:lnTo>
                <a:lnTo>
                  <a:pt x="669290" y="1989138"/>
                </a:lnTo>
                <a:lnTo>
                  <a:pt x="672465" y="2057400"/>
                </a:lnTo>
                <a:lnTo>
                  <a:pt x="669290" y="2125663"/>
                </a:lnTo>
                <a:lnTo>
                  <a:pt x="662940" y="2185988"/>
                </a:lnTo>
                <a:lnTo>
                  <a:pt x="651828" y="2238375"/>
                </a:lnTo>
                <a:lnTo>
                  <a:pt x="635953" y="2284413"/>
                </a:lnTo>
                <a:lnTo>
                  <a:pt x="620078" y="2325688"/>
                </a:lnTo>
                <a:lnTo>
                  <a:pt x="604203" y="2362200"/>
                </a:lnTo>
                <a:lnTo>
                  <a:pt x="585153" y="2400300"/>
                </a:lnTo>
                <a:lnTo>
                  <a:pt x="566103" y="2438400"/>
                </a:lnTo>
                <a:lnTo>
                  <a:pt x="547053" y="2474913"/>
                </a:lnTo>
                <a:lnTo>
                  <a:pt x="531178" y="2516188"/>
                </a:lnTo>
                <a:lnTo>
                  <a:pt x="516890" y="2562225"/>
                </a:lnTo>
                <a:lnTo>
                  <a:pt x="505778" y="2614613"/>
                </a:lnTo>
                <a:lnTo>
                  <a:pt x="497840" y="2674938"/>
                </a:lnTo>
                <a:lnTo>
                  <a:pt x="496253" y="2743200"/>
                </a:lnTo>
                <a:lnTo>
                  <a:pt x="497840" y="2811463"/>
                </a:lnTo>
                <a:lnTo>
                  <a:pt x="505778" y="2871788"/>
                </a:lnTo>
                <a:lnTo>
                  <a:pt x="516890" y="2924175"/>
                </a:lnTo>
                <a:lnTo>
                  <a:pt x="531178" y="2970213"/>
                </a:lnTo>
                <a:lnTo>
                  <a:pt x="547053" y="3011488"/>
                </a:lnTo>
                <a:lnTo>
                  <a:pt x="566103" y="3048000"/>
                </a:lnTo>
                <a:lnTo>
                  <a:pt x="585153" y="3086100"/>
                </a:lnTo>
                <a:lnTo>
                  <a:pt x="604203" y="3124200"/>
                </a:lnTo>
                <a:lnTo>
                  <a:pt x="620078" y="3160713"/>
                </a:lnTo>
                <a:lnTo>
                  <a:pt x="635953" y="3201988"/>
                </a:lnTo>
                <a:lnTo>
                  <a:pt x="651828" y="3248025"/>
                </a:lnTo>
                <a:lnTo>
                  <a:pt x="662940" y="3300413"/>
                </a:lnTo>
                <a:lnTo>
                  <a:pt x="669290" y="3360738"/>
                </a:lnTo>
                <a:lnTo>
                  <a:pt x="672465" y="3427413"/>
                </a:lnTo>
                <a:lnTo>
                  <a:pt x="669290" y="3497263"/>
                </a:lnTo>
                <a:lnTo>
                  <a:pt x="662940" y="3557588"/>
                </a:lnTo>
                <a:lnTo>
                  <a:pt x="651828" y="3609975"/>
                </a:lnTo>
                <a:lnTo>
                  <a:pt x="635953" y="3656013"/>
                </a:lnTo>
                <a:lnTo>
                  <a:pt x="620078" y="3697288"/>
                </a:lnTo>
                <a:lnTo>
                  <a:pt x="604203" y="3733800"/>
                </a:lnTo>
                <a:lnTo>
                  <a:pt x="585153" y="3771900"/>
                </a:lnTo>
                <a:lnTo>
                  <a:pt x="566103" y="3810000"/>
                </a:lnTo>
                <a:lnTo>
                  <a:pt x="547053" y="3846513"/>
                </a:lnTo>
                <a:lnTo>
                  <a:pt x="531178" y="3887788"/>
                </a:lnTo>
                <a:lnTo>
                  <a:pt x="516890" y="3933825"/>
                </a:lnTo>
                <a:lnTo>
                  <a:pt x="505778" y="3986213"/>
                </a:lnTo>
                <a:lnTo>
                  <a:pt x="497840" y="4046538"/>
                </a:lnTo>
                <a:lnTo>
                  <a:pt x="496253" y="4114800"/>
                </a:lnTo>
                <a:lnTo>
                  <a:pt x="497840" y="4183063"/>
                </a:lnTo>
                <a:lnTo>
                  <a:pt x="505778" y="4243388"/>
                </a:lnTo>
                <a:lnTo>
                  <a:pt x="516890" y="4295775"/>
                </a:lnTo>
                <a:lnTo>
                  <a:pt x="531178" y="4341813"/>
                </a:lnTo>
                <a:lnTo>
                  <a:pt x="547053" y="4383088"/>
                </a:lnTo>
                <a:lnTo>
                  <a:pt x="566103" y="4419600"/>
                </a:lnTo>
                <a:lnTo>
                  <a:pt x="604203" y="4495800"/>
                </a:lnTo>
                <a:lnTo>
                  <a:pt x="620078" y="4532313"/>
                </a:lnTo>
                <a:lnTo>
                  <a:pt x="635953" y="4573588"/>
                </a:lnTo>
                <a:lnTo>
                  <a:pt x="651828" y="4619625"/>
                </a:lnTo>
                <a:lnTo>
                  <a:pt x="662940" y="4672013"/>
                </a:lnTo>
                <a:lnTo>
                  <a:pt x="669290" y="4732338"/>
                </a:lnTo>
                <a:lnTo>
                  <a:pt x="672465" y="4800600"/>
                </a:lnTo>
                <a:lnTo>
                  <a:pt x="669290" y="4868863"/>
                </a:lnTo>
                <a:lnTo>
                  <a:pt x="662940" y="4929188"/>
                </a:lnTo>
                <a:lnTo>
                  <a:pt x="651828" y="4981575"/>
                </a:lnTo>
                <a:lnTo>
                  <a:pt x="635953" y="5027613"/>
                </a:lnTo>
                <a:lnTo>
                  <a:pt x="620078" y="5068888"/>
                </a:lnTo>
                <a:lnTo>
                  <a:pt x="604203" y="5105400"/>
                </a:lnTo>
                <a:lnTo>
                  <a:pt x="585153" y="5143500"/>
                </a:lnTo>
                <a:lnTo>
                  <a:pt x="566103" y="5181600"/>
                </a:lnTo>
                <a:lnTo>
                  <a:pt x="547053" y="5218113"/>
                </a:lnTo>
                <a:lnTo>
                  <a:pt x="531178" y="5259388"/>
                </a:lnTo>
                <a:lnTo>
                  <a:pt x="516890" y="5305425"/>
                </a:lnTo>
                <a:lnTo>
                  <a:pt x="505778" y="5357813"/>
                </a:lnTo>
                <a:lnTo>
                  <a:pt x="497840" y="5418138"/>
                </a:lnTo>
                <a:lnTo>
                  <a:pt x="496253" y="5486400"/>
                </a:lnTo>
                <a:lnTo>
                  <a:pt x="497840" y="5554663"/>
                </a:lnTo>
                <a:lnTo>
                  <a:pt x="505778" y="5614988"/>
                </a:lnTo>
                <a:lnTo>
                  <a:pt x="516890" y="5667375"/>
                </a:lnTo>
                <a:lnTo>
                  <a:pt x="531178" y="5713413"/>
                </a:lnTo>
                <a:lnTo>
                  <a:pt x="547053" y="5754688"/>
                </a:lnTo>
                <a:lnTo>
                  <a:pt x="566103" y="5791200"/>
                </a:lnTo>
                <a:lnTo>
                  <a:pt x="585153" y="5829300"/>
                </a:lnTo>
                <a:lnTo>
                  <a:pt x="604203" y="5867400"/>
                </a:lnTo>
                <a:lnTo>
                  <a:pt x="620078" y="5903913"/>
                </a:lnTo>
                <a:lnTo>
                  <a:pt x="635953" y="5945188"/>
                </a:lnTo>
                <a:lnTo>
                  <a:pt x="651828" y="5991225"/>
                </a:lnTo>
                <a:lnTo>
                  <a:pt x="662940" y="6043613"/>
                </a:lnTo>
                <a:lnTo>
                  <a:pt x="669290" y="6103938"/>
                </a:lnTo>
                <a:lnTo>
                  <a:pt x="672465" y="6172200"/>
                </a:lnTo>
                <a:lnTo>
                  <a:pt x="669290" y="6240463"/>
                </a:lnTo>
                <a:lnTo>
                  <a:pt x="662940" y="6300788"/>
                </a:lnTo>
                <a:lnTo>
                  <a:pt x="651828" y="6353175"/>
                </a:lnTo>
                <a:lnTo>
                  <a:pt x="635953" y="6399213"/>
                </a:lnTo>
                <a:lnTo>
                  <a:pt x="620078" y="6440488"/>
                </a:lnTo>
                <a:lnTo>
                  <a:pt x="604203" y="6477000"/>
                </a:lnTo>
                <a:lnTo>
                  <a:pt x="585153" y="6515100"/>
                </a:lnTo>
                <a:lnTo>
                  <a:pt x="566103" y="6553200"/>
                </a:lnTo>
                <a:lnTo>
                  <a:pt x="547053" y="6589713"/>
                </a:lnTo>
                <a:lnTo>
                  <a:pt x="531178" y="6630988"/>
                </a:lnTo>
                <a:lnTo>
                  <a:pt x="516890" y="6677025"/>
                </a:lnTo>
                <a:lnTo>
                  <a:pt x="505778" y="6729413"/>
                </a:lnTo>
                <a:lnTo>
                  <a:pt x="497840" y="6789738"/>
                </a:lnTo>
                <a:lnTo>
                  <a:pt x="496253" y="6858000"/>
                </a:lnTo>
                <a:lnTo>
                  <a:pt x="0" y="6858000"/>
                </a:lnTo>
                <a:close/>
              </a:path>
            </a:pathLst>
          </a:custGeom>
          <a:solidFill>
            <a:schemeClr val="tx2"/>
          </a:solidFill>
          <a:ln w="0">
            <a:noFill/>
            <a:prstDash val="solid"/>
            <a:round/>
            <a:headEnd/>
            <a:tailEnd/>
          </a:ln>
        </p:spPr>
      </p:sp>
      <p:sp>
        <p:nvSpPr>
          <p:cNvPr id="24" name="Freeform: Shape 24">
            <a:extLst>
              <a:ext uri="{FF2B5EF4-FFF2-40B4-BE49-F238E27FC236}">
                <a16:creationId xmlns:a16="http://schemas.microsoft.com/office/drawing/2014/main" id="{669EB6E3-B389-4409-9000-94D2AF278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8580" y="325510"/>
            <a:ext cx="2192733" cy="2190068"/>
          </a:xfrm>
          <a:custGeom>
            <a:avLst/>
            <a:gdLst>
              <a:gd name="connsiteX0" fmla="*/ 3095991 w 6191980"/>
              <a:gd name="connsiteY0" fmla="*/ 0 h 6184462"/>
              <a:gd name="connsiteX1" fmla="*/ 3156069 w 6191980"/>
              <a:gd name="connsiteY1" fmla="*/ 5631 h 6184462"/>
              <a:gd name="connsiteX2" fmla="*/ 3214272 w 6191980"/>
              <a:gd name="connsiteY2" fmla="*/ 20652 h 6184462"/>
              <a:gd name="connsiteX3" fmla="*/ 3270598 w 6191980"/>
              <a:gd name="connsiteY3" fmla="*/ 43182 h 6184462"/>
              <a:gd name="connsiteX4" fmla="*/ 3328798 w 6191980"/>
              <a:gd name="connsiteY4" fmla="*/ 71344 h 6184462"/>
              <a:gd name="connsiteX5" fmla="*/ 3383247 w 6191980"/>
              <a:gd name="connsiteY5" fmla="*/ 103262 h 6184462"/>
              <a:gd name="connsiteX6" fmla="*/ 3439573 w 6191980"/>
              <a:gd name="connsiteY6" fmla="*/ 137057 h 6184462"/>
              <a:gd name="connsiteX7" fmla="*/ 3495897 w 6191980"/>
              <a:gd name="connsiteY7" fmla="*/ 167096 h 6184462"/>
              <a:gd name="connsiteX8" fmla="*/ 3552221 w 6191980"/>
              <a:gd name="connsiteY8" fmla="*/ 197137 h 6184462"/>
              <a:gd name="connsiteX9" fmla="*/ 3606669 w 6191980"/>
              <a:gd name="connsiteY9" fmla="*/ 219666 h 6184462"/>
              <a:gd name="connsiteX10" fmla="*/ 3666749 w 6191980"/>
              <a:gd name="connsiteY10" fmla="*/ 234686 h 6184462"/>
              <a:gd name="connsiteX11" fmla="*/ 3724950 w 6191980"/>
              <a:gd name="connsiteY11" fmla="*/ 242197 h 6184462"/>
              <a:gd name="connsiteX12" fmla="*/ 3786907 w 6191980"/>
              <a:gd name="connsiteY12" fmla="*/ 242197 h 6184462"/>
              <a:gd name="connsiteX13" fmla="*/ 3850743 w 6191980"/>
              <a:gd name="connsiteY13" fmla="*/ 238443 h 6184462"/>
              <a:gd name="connsiteX14" fmla="*/ 3914577 w 6191980"/>
              <a:gd name="connsiteY14" fmla="*/ 230932 h 6184462"/>
              <a:gd name="connsiteX15" fmla="*/ 3978413 w 6191980"/>
              <a:gd name="connsiteY15" fmla="*/ 221545 h 6184462"/>
              <a:gd name="connsiteX16" fmla="*/ 4042247 w 6191980"/>
              <a:gd name="connsiteY16" fmla="*/ 214035 h 6184462"/>
              <a:gd name="connsiteX17" fmla="*/ 4106083 w 6191980"/>
              <a:gd name="connsiteY17" fmla="*/ 208401 h 6184462"/>
              <a:gd name="connsiteX18" fmla="*/ 4166161 w 6191980"/>
              <a:gd name="connsiteY18" fmla="*/ 210279 h 6184462"/>
              <a:gd name="connsiteX19" fmla="*/ 4224364 w 6191980"/>
              <a:gd name="connsiteY19" fmla="*/ 217789 h 6184462"/>
              <a:gd name="connsiteX20" fmla="*/ 4280690 w 6191980"/>
              <a:gd name="connsiteY20" fmla="*/ 234686 h 6184462"/>
              <a:gd name="connsiteX21" fmla="*/ 4327628 w 6191980"/>
              <a:gd name="connsiteY21" fmla="*/ 259094 h 6184462"/>
              <a:gd name="connsiteX22" fmla="*/ 4372686 w 6191980"/>
              <a:gd name="connsiteY22" fmla="*/ 291012 h 6184462"/>
              <a:gd name="connsiteX23" fmla="*/ 4412114 w 6191980"/>
              <a:gd name="connsiteY23" fmla="*/ 328561 h 6184462"/>
              <a:gd name="connsiteX24" fmla="*/ 4451542 w 6191980"/>
              <a:gd name="connsiteY24" fmla="*/ 371743 h 6184462"/>
              <a:gd name="connsiteX25" fmla="*/ 4487214 w 6191980"/>
              <a:gd name="connsiteY25" fmla="*/ 416803 h 6184462"/>
              <a:gd name="connsiteX26" fmla="*/ 4522886 w 6191980"/>
              <a:gd name="connsiteY26" fmla="*/ 463741 h 6184462"/>
              <a:gd name="connsiteX27" fmla="*/ 4558559 w 6191980"/>
              <a:gd name="connsiteY27" fmla="*/ 510678 h 6184462"/>
              <a:gd name="connsiteX28" fmla="*/ 4594231 w 6191980"/>
              <a:gd name="connsiteY28" fmla="*/ 555737 h 6184462"/>
              <a:gd name="connsiteX29" fmla="*/ 4631782 w 6191980"/>
              <a:gd name="connsiteY29" fmla="*/ 598919 h 6184462"/>
              <a:gd name="connsiteX30" fmla="*/ 4674964 w 6191980"/>
              <a:gd name="connsiteY30" fmla="*/ 636471 h 6184462"/>
              <a:gd name="connsiteX31" fmla="*/ 4716270 w 6191980"/>
              <a:gd name="connsiteY31" fmla="*/ 670266 h 6184462"/>
              <a:gd name="connsiteX32" fmla="*/ 4763206 w 6191980"/>
              <a:gd name="connsiteY32" fmla="*/ 696549 h 6184462"/>
              <a:gd name="connsiteX33" fmla="*/ 4813899 w 6191980"/>
              <a:gd name="connsiteY33" fmla="*/ 719079 h 6184462"/>
              <a:gd name="connsiteX34" fmla="*/ 4868345 w 6191980"/>
              <a:gd name="connsiteY34" fmla="*/ 737854 h 6184462"/>
              <a:gd name="connsiteX35" fmla="*/ 4924669 w 6191980"/>
              <a:gd name="connsiteY35" fmla="*/ 754751 h 6184462"/>
              <a:gd name="connsiteX36" fmla="*/ 4980995 w 6191980"/>
              <a:gd name="connsiteY36" fmla="*/ 769772 h 6184462"/>
              <a:gd name="connsiteX37" fmla="*/ 5039198 w 6191980"/>
              <a:gd name="connsiteY37" fmla="*/ 784792 h 6184462"/>
              <a:gd name="connsiteX38" fmla="*/ 5093644 w 6191980"/>
              <a:gd name="connsiteY38" fmla="*/ 801690 h 6184462"/>
              <a:gd name="connsiteX39" fmla="*/ 5148091 w 6191980"/>
              <a:gd name="connsiteY39" fmla="*/ 820464 h 6184462"/>
              <a:gd name="connsiteX40" fmla="*/ 5198784 w 6191980"/>
              <a:gd name="connsiteY40" fmla="*/ 842995 h 6184462"/>
              <a:gd name="connsiteX41" fmla="*/ 5243845 w 6191980"/>
              <a:gd name="connsiteY41" fmla="*/ 871157 h 6184462"/>
              <a:gd name="connsiteX42" fmla="*/ 5285151 w 6191980"/>
              <a:gd name="connsiteY42" fmla="*/ 904952 h 6184462"/>
              <a:gd name="connsiteX43" fmla="*/ 5318944 w 6191980"/>
              <a:gd name="connsiteY43" fmla="*/ 946257 h 6184462"/>
              <a:gd name="connsiteX44" fmla="*/ 5347108 w 6191980"/>
              <a:gd name="connsiteY44" fmla="*/ 991317 h 6184462"/>
              <a:gd name="connsiteX45" fmla="*/ 5369636 w 6191980"/>
              <a:gd name="connsiteY45" fmla="*/ 1042007 h 6184462"/>
              <a:gd name="connsiteX46" fmla="*/ 5388410 w 6191980"/>
              <a:gd name="connsiteY46" fmla="*/ 1096456 h 6184462"/>
              <a:gd name="connsiteX47" fmla="*/ 5405308 w 6191980"/>
              <a:gd name="connsiteY47" fmla="*/ 1150903 h 6184462"/>
              <a:gd name="connsiteX48" fmla="*/ 5420328 w 6191980"/>
              <a:gd name="connsiteY48" fmla="*/ 1209105 h 6184462"/>
              <a:gd name="connsiteX49" fmla="*/ 5435349 w 6191980"/>
              <a:gd name="connsiteY49" fmla="*/ 1265429 h 6184462"/>
              <a:gd name="connsiteX50" fmla="*/ 5452246 w 6191980"/>
              <a:gd name="connsiteY50" fmla="*/ 1321755 h 6184462"/>
              <a:gd name="connsiteX51" fmla="*/ 5471021 w 6191980"/>
              <a:gd name="connsiteY51" fmla="*/ 1376203 h 6184462"/>
              <a:gd name="connsiteX52" fmla="*/ 5493550 w 6191980"/>
              <a:gd name="connsiteY52" fmla="*/ 1426896 h 6184462"/>
              <a:gd name="connsiteX53" fmla="*/ 5519836 w 6191980"/>
              <a:gd name="connsiteY53" fmla="*/ 1473832 h 6184462"/>
              <a:gd name="connsiteX54" fmla="*/ 5553632 w 6191980"/>
              <a:gd name="connsiteY54" fmla="*/ 1515138 h 6184462"/>
              <a:gd name="connsiteX55" fmla="*/ 5591181 w 6191980"/>
              <a:gd name="connsiteY55" fmla="*/ 1558320 h 6184462"/>
              <a:gd name="connsiteX56" fmla="*/ 5634364 w 6191980"/>
              <a:gd name="connsiteY56" fmla="*/ 1595869 h 6184462"/>
              <a:gd name="connsiteX57" fmla="*/ 5679425 w 6191980"/>
              <a:gd name="connsiteY57" fmla="*/ 1631541 h 6184462"/>
              <a:gd name="connsiteX58" fmla="*/ 5728238 w 6191980"/>
              <a:gd name="connsiteY58" fmla="*/ 1667213 h 6184462"/>
              <a:gd name="connsiteX59" fmla="*/ 5775175 w 6191980"/>
              <a:gd name="connsiteY59" fmla="*/ 1702885 h 6184462"/>
              <a:gd name="connsiteX60" fmla="*/ 5820236 w 6191980"/>
              <a:gd name="connsiteY60" fmla="*/ 1738560 h 6184462"/>
              <a:gd name="connsiteX61" fmla="*/ 5863416 w 6191980"/>
              <a:gd name="connsiteY61" fmla="*/ 1777986 h 6184462"/>
              <a:gd name="connsiteX62" fmla="*/ 5900968 w 6191980"/>
              <a:gd name="connsiteY62" fmla="*/ 1817414 h 6184462"/>
              <a:gd name="connsiteX63" fmla="*/ 5932886 w 6191980"/>
              <a:gd name="connsiteY63" fmla="*/ 1862474 h 6184462"/>
              <a:gd name="connsiteX64" fmla="*/ 5957294 w 6191980"/>
              <a:gd name="connsiteY64" fmla="*/ 1909410 h 6184462"/>
              <a:gd name="connsiteX65" fmla="*/ 5974191 w 6191980"/>
              <a:gd name="connsiteY65" fmla="*/ 1965736 h 6184462"/>
              <a:gd name="connsiteX66" fmla="*/ 5981700 w 6191980"/>
              <a:gd name="connsiteY66" fmla="*/ 2023938 h 6184462"/>
              <a:gd name="connsiteX67" fmla="*/ 5983578 w 6191980"/>
              <a:gd name="connsiteY67" fmla="*/ 2084018 h 6184462"/>
              <a:gd name="connsiteX68" fmla="*/ 5977945 w 6191980"/>
              <a:gd name="connsiteY68" fmla="*/ 2147852 h 6184462"/>
              <a:gd name="connsiteX69" fmla="*/ 5970435 w 6191980"/>
              <a:gd name="connsiteY69" fmla="*/ 2211686 h 6184462"/>
              <a:gd name="connsiteX70" fmla="*/ 5961048 w 6191980"/>
              <a:gd name="connsiteY70" fmla="*/ 2275522 h 6184462"/>
              <a:gd name="connsiteX71" fmla="*/ 5953538 w 6191980"/>
              <a:gd name="connsiteY71" fmla="*/ 2339356 h 6184462"/>
              <a:gd name="connsiteX72" fmla="*/ 5949784 w 6191980"/>
              <a:gd name="connsiteY72" fmla="*/ 2403192 h 6184462"/>
              <a:gd name="connsiteX73" fmla="*/ 5949784 w 6191980"/>
              <a:gd name="connsiteY73" fmla="*/ 2465149 h 6184462"/>
              <a:gd name="connsiteX74" fmla="*/ 5957294 w 6191980"/>
              <a:gd name="connsiteY74" fmla="*/ 2523350 h 6184462"/>
              <a:gd name="connsiteX75" fmla="*/ 5972312 w 6191980"/>
              <a:gd name="connsiteY75" fmla="*/ 2581552 h 6184462"/>
              <a:gd name="connsiteX76" fmla="*/ 5994843 w 6191980"/>
              <a:gd name="connsiteY76" fmla="*/ 2636001 h 6184462"/>
              <a:gd name="connsiteX77" fmla="*/ 6024884 w 6191980"/>
              <a:gd name="connsiteY77" fmla="*/ 2692325 h 6184462"/>
              <a:gd name="connsiteX78" fmla="*/ 6054922 w 6191980"/>
              <a:gd name="connsiteY78" fmla="*/ 2748651 h 6184462"/>
              <a:gd name="connsiteX79" fmla="*/ 6088718 w 6191980"/>
              <a:gd name="connsiteY79" fmla="*/ 2804974 h 6184462"/>
              <a:gd name="connsiteX80" fmla="*/ 6120634 w 6191980"/>
              <a:gd name="connsiteY80" fmla="*/ 2859423 h 6184462"/>
              <a:gd name="connsiteX81" fmla="*/ 6148798 w 6191980"/>
              <a:gd name="connsiteY81" fmla="*/ 2917624 h 6184462"/>
              <a:gd name="connsiteX82" fmla="*/ 6171326 w 6191980"/>
              <a:gd name="connsiteY82" fmla="*/ 2973950 h 6184462"/>
              <a:gd name="connsiteX83" fmla="*/ 6186347 w 6191980"/>
              <a:gd name="connsiteY83" fmla="*/ 3032152 h 6184462"/>
              <a:gd name="connsiteX84" fmla="*/ 6191980 w 6191980"/>
              <a:gd name="connsiteY84" fmla="*/ 3092230 h 6184462"/>
              <a:gd name="connsiteX85" fmla="*/ 6186347 w 6191980"/>
              <a:gd name="connsiteY85" fmla="*/ 3152310 h 6184462"/>
              <a:gd name="connsiteX86" fmla="*/ 6171326 w 6191980"/>
              <a:gd name="connsiteY86" fmla="*/ 3210513 h 6184462"/>
              <a:gd name="connsiteX87" fmla="*/ 6148798 w 6191980"/>
              <a:gd name="connsiteY87" fmla="*/ 3266839 h 6184462"/>
              <a:gd name="connsiteX88" fmla="*/ 6120634 w 6191980"/>
              <a:gd name="connsiteY88" fmla="*/ 3325039 h 6184462"/>
              <a:gd name="connsiteX89" fmla="*/ 6088718 w 6191980"/>
              <a:gd name="connsiteY89" fmla="*/ 3379488 h 6184462"/>
              <a:gd name="connsiteX90" fmla="*/ 6054922 w 6191980"/>
              <a:gd name="connsiteY90" fmla="*/ 3435814 h 6184462"/>
              <a:gd name="connsiteX91" fmla="*/ 6024884 w 6191980"/>
              <a:gd name="connsiteY91" fmla="*/ 3492137 h 6184462"/>
              <a:gd name="connsiteX92" fmla="*/ 5994843 w 6191980"/>
              <a:gd name="connsiteY92" fmla="*/ 3548461 h 6184462"/>
              <a:gd name="connsiteX93" fmla="*/ 5972312 w 6191980"/>
              <a:gd name="connsiteY93" fmla="*/ 3602910 h 6184462"/>
              <a:gd name="connsiteX94" fmla="*/ 5957294 w 6191980"/>
              <a:gd name="connsiteY94" fmla="*/ 3661113 h 6184462"/>
              <a:gd name="connsiteX95" fmla="*/ 5949784 w 6191980"/>
              <a:gd name="connsiteY95" fmla="*/ 3719313 h 6184462"/>
              <a:gd name="connsiteX96" fmla="*/ 5949784 w 6191980"/>
              <a:gd name="connsiteY96" fmla="*/ 3781272 h 6184462"/>
              <a:gd name="connsiteX97" fmla="*/ 5953538 w 6191980"/>
              <a:gd name="connsiteY97" fmla="*/ 3845106 h 6184462"/>
              <a:gd name="connsiteX98" fmla="*/ 5961048 w 6191980"/>
              <a:gd name="connsiteY98" fmla="*/ 3908940 h 6184462"/>
              <a:gd name="connsiteX99" fmla="*/ 5970435 w 6191980"/>
              <a:gd name="connsiteY99" fmla="*/ 3972776 h 6184462"/>
              <a:gd name="connsiteX100" fmla="*/ 5977945 w 6191980"/>
              <a:gd name="connsiteY100" fmla="*/ 4036610 h 6184462"/>
              <a:gd name="connsiteX101" fmla="*/ 5983578 w 6191980"/>
              <a:gd name="connsiteY101" fmla="*/ 4100444 h 6184462"/>
              <a:gd name="connsiteX102" fmla="*/ 5981700 w 6191980"/>
              <a:gd name="connsiteY102" fmla="*/ 4160526 h 6184462"/>
              <a:gd name="connsiteX103" fmla="*/ 5974191 w 6191980"/>
              <a:gd name="connsiteY103" fmla="*/ 4218729 h 6184462"/>
              <a:gd name="connsiteX104" fmla="*/ 5957294 w 6191980"/>
              <a:gd name="connsiteY104" fmla="*/ 4275053 h 6184462"/>
              <a:gd name="connsiteX105" fmla="*/ 5932886 w 6191980"/>
              <a:gd name="connsiteY105" fmla="*/ 4321989 h 6184462"/>
              <a:gd name="connsiteX106" fmla="*/ 5900968 w 6191980"/>
              <a:gd name="connsiteY106" fmla="*/ 4367050 h 6184462"/>
              <a:gd name="connsiteX107" fmla="*/ 5863416 w 6191980"/>
              <a:gd name="connsiteY107" fmla="*/ 4406477 h 6184462"/>
              <a:gd name="connsiteX108" fmla="*/ 5820236 w 6191980"/>
              <a:gd name="connsiteY108" fmla="*/ 4445903 h 6184462"/>
              <a:gd name="connsiteX109" fmla="*/ 5775175 w 6191980"/>
              <a:gd name="connsiteY109" fmla="*/ 4481577 h 6184462"/>
              <a:gd name="connsiteX110" fmla="*/ 5728238 w 6191980"/>
              <a:gd name="connsiteY110" fmla="*/ 4517249 h 6184462"/>
              <a:gd name="connsiteX111" fmla="*/ 5679425 w 6191980"/>
              <a:gd name="connsiteY111" fmla="*/ 4552921 h 6184462"/>
              <a:gd name="connsiteX112" fmla="*/ 5634364 w 6191980"/>
              <a:gd name="connsiteY112" fmla="*/ 4588593 h 6184462"/>
              <a:gd name="connsiteX113" fmla="*/ 5591181 w 6191980"/>
              <a:gd name="connsiteY113" fmla="*/ 4626142 h 6184462"/>
              <a:gd name="connsiteX114" fmla="*/ 5553632 w 6191980"/>
              <a:gd name="connsiteY114" fmla="*/ 4669325 h 6184462"/>
              <a:gd name="connsiteX115" fmla="*/ 5519836 w 6191980"/>
              <a:gd name="connsiteY115" fmla="*/ 4710630 h 6184462"/>
              <a:gd name="connsiteX116" fmla="*/ 5493550 w 6191980"/>
              <a:gd name="connsiteY116" fmla="*/ 4757566 h 6184462"/>
              <a:gd name="connsiteX117" fmla="*/ 5471021 w 6191980"/>
              <a:gd name="connsiteY117" fmla="*/ 4808259 h 6184462"/>
              <a:gd name="connsiteX118" fmla="*/ 5452246 w 6191980"/>
              <a:gd name="connsiteY118" fmla="*/ 4862708 h 6184462"/>
              <a:gd name="connsiteX119" fmla="*/ 5435349 w 6191980"/>
              <a:gd name="connsiteY119" fmla="*/ 4919033 h 6184462"/>
              <a:gd name="connsiteX120" fmla="*/ 5420328 w 6191980"/>
              <a:gd name="connsiteY120" fmla="*/ 4975357 h 6184462"/>
              <a:gd name="connsiteX121" fmla="*/ 5405308 w 6191980"/>
              <a:gd name="connsiteY121" fmla="*/ 5033560 h 6184462"/>
              <a:gd name="connsiteX122" fmla="*/ 5388410 w 6191980"/>
              <a:gd name="connsiteY122" fmla="*/ 5088007 h 6184462"/>
              <a:gd name="connsiteX123" fmla="*/ 5369636 w 6191980"/>
              <a:gd name="connsiteY123" fmla="*/ 5142453 h 6184462"/>
              <a:gd name="connsiteX124" fmla="*/ 5347108 w 6191980"/>
              <a:gd name="connsiteY124" fmla="*/ 5193146 h 6184462"/>
              <a:gd name="connsiteX125" fmla="*/ 5318944 w 6191980"/>
              <a:gd name="connsiteY125" fmla="*/ 5238207 h 6184462"/>
              <a:gd name="connsiteX126" fmla="*/ 5285151 w 6191980"/>
              <a:gd name="connsiteY126" fmla="*/ 5279510 h 6184462"/>
              <a:gd name="connsiteX127" fmla="*/ 5243845 w 6191980"/>
              <a:gd name="connsiteY127" fmla="*/ 5313305 h 6184462"/>
              <a:gd name="connsiteX128" fmla="*/ 5198784 w 6191980"/>
              <a:gd name="connsiteY128" fmla="*/ 5341467 h 6184462"/>
              <a:gd name="connsiteX129" fmla="*/ 5148091 w 6191980"/>
              <a:gd name="connsiteY129" fmla="*/ 5363998 h 6184462"/>
              <a:gd name="connsiteX130" fmla="*/ 5093644 w 6191980"/>
              <a:gd name="connsiteY130" fmla="*/ 5382773 h 6184462"/>
              <a:gd name="connsiteX131" fmla="*/ 5039198 w 6191980"/>
              <a:gd name="connsiteY131" fmla="*/ 5399670 h 6184462"/>
              <a:gd name="connsiteX132" fmla="*/ 4980995 w 6191980"/>
              <a:gd name="connsiteY132" fmla="*/ 5414691 h 6184462"/>
              <a:gd name="connsiteX133" fmla="*/ 4924669 w 6191980"/>
              <a:gd name="connsiteY133" fmla="*/ 5429711 h 6184462"/>
              <a:gd name="connsiteX134" fmla="*/ 4868345 w 6191980"/>
              <a:gd name="connsiteY134" fmla="*/ 5446609 h 6184462"/>
              <a:gd name="connsiteX135" fmla="*/ 4813899 w 6191980"/>
              <a:gd name="connsiteY135" fmla="*/ 5465383 h 6184462"/>
              <a:gd name="connsiteX136" fmla="*/ 4763206 w 6191980"/>
              <a:gd name="connsiteY136" fmla="*/ 5487914 h 6184462"/>
              <a:gd name="connsiteX137" fmla="*/ 4716270 w 6191980"/>
              <a:gd name="connsiteY137" fmla="*/ 5514197 h 6184462"/>
              <a:gd name="connsiteX138" fmla="*/ 4674964 w 6191980"/>
              <a:gd name="connsiteY138" fmla="*/ 5547992 h 6184462"/>
              <a:gd name="connsiteX139" fmla="*/ 4631782 w 6191980"/>
              <a:gd name="connsiteY139" fmla="*/ 5585543 h 6184462"/>
              <a:gd name="connsiteX140" fmla="*/ 4594231 w 6191980"/>
              <a:gd name="connsiteY140" fmla="*/ 5628725 h 6184462"/>
              <a:gd name="connsiteX141" fmla="*/ 4558559 w 6191980"/>
              <a:gd name="connsiteY141" fmla="*/ 5673785 h 6184462"/>
              <a:gd name="connsiteX142" fmla="*/ 4522886 w 6191980"/>
              <a:gd name="connsiteY142" fmla="*/ 5720721 h 6184462"/>
              <a:gd name="connsiteX143" fmla="*/ 4487214 w 6191980"/>
              <a:gd name="connsiteY143" fmla="*/ 5767659 h 6184462"/>
              <a:gd name="connsiteX144" fmla="*/ 4451542 w 6191980"/>
              <a:gd name="connsiteY144" fmla="*/ 5812719 h 6184462"/>
              <a:gd name="connsiteX145" fmla="*/ 4412114 w 6191980"/>
              <a:gd name="connsiteY145" fmla="*/ 5855901 h 6184462"/>
              <a:gd name="connsiteX146" fmla="*/ 4372686 w 6191980"/>
              <a:gd name="connsiteY146" fmla="*/ 5893450 h 6184462"/>
              <a:gd name="connsiteX147" fmla="*/ 4327628 w 6191980"/>
              <a:gd name="connsiteY147" fmla="*/ 5925368 h 6184462"/>
              <a:gd name="connsiteX148" fmla="*/ 4280690 w 6191980"/>
              <a:gd name="connsiteY148" fmla="*/ 5949776 h 6184462"/>
              <a:gd name="connsiteX149" fmla="*/ 4224364 w 6191980"/>
              <a:gd name="connsiteY149" fmla="*/ 5966674 h 6184462"/>
              <a:gd name="connsiteX150" fmla="*/ 4166161 w 6191980"/>
              <a:gd name="connsiteY150" fmla="*/ 5974184 h 6184462"/>
              <a:gd name="connsiteX151" fmla="*/ 4106083 w 6191980"/>
              <a:gd name="connsiteY151" fmla="*/ 5976061 h 6184462"/>
              <a:gd name="connsiteX152" fmla="*/ 4042247 w 6191980"/>
              <a:gd name="connsiteY152" fmla="*/ 5970428 h 6184462"/>
              <a:gd name="connsiteX153" fmla="*/ 3978413 w 6191980"/>
              <a:gd name="connsiteY153" fmla="*/ 5962919 h 6184462"/>
              <a:gd name="connsiteX154" fmla="*/ 3914577 w 6191980"/>
              <a:gd name="connsiteY154" fmla="*/ 5953530 h 6184462"/>
              <a:gd name="connsiteX155" fmla="*/ 3850743 w 6191980"/>
              <a:gd name="connsiteY155" fmla="*/ 5946022 h 6184462"/>
              <a:gd name="connsiteX156" fmla="*/ 3786907 w 6191980"/>
              <a:gd name="connsiteY156" fmla="*/ 5942266 h 6184462"/>
              <a:gd name="connsiteX157" fmla="*/ 3724950 w 6191980"/>
              <a:gd name="connsiteY157" fmla="*/ 5942266 h 6184462"/>
              <a:gd name="connsiteX158" fmla="*/ 3666749 w 6191980"/>
              <a:gd name="connsiteY158" fmla="*/ 5949776 h 6184462"/>
              <a:gd name="connsiteX159" fmla="*/ 3606669 w 6191980"/>
              <a:gd name="connsiteY159" fmla="*/ 5964797 h 6184462"/>
              <a:gd name="connsiteX160" fmla="*/ 3552221 w 6191980"/>
              <a:gd name="connsiteY160" fmla="*/ 5987325 h 6184462"/>
              <a:gd name="connsiteX161" fmla="*/ 3495897 w 6191980"/>
              <a:gd name="connsiteY161" fmla="*/ 6017366 h 6184462"/>
              <a:gd name="connsiteX162" fmla="*/ 3439573 w 6191980"/>
              <a:gd name="connsiteY162" fmla="*/ 6047407 h 6184462"/>
              <a:gd name="connsiteX163" fmla="*/ 3383247 w 6191980"/>
              <a:gd name="connsiteY163" fmla="*/ 6081200 h 6184462"/>
              <a:gd name="connsiteX164" fmla="*/ 3328798 w 6191980"/>
              <a:gd name="connsiteY164" fmla="*/ 6113118 h 6184462"/>
              <a:gd name="connsiteX165" fmla="*/ 3270598 w 6191980"/>
              <a:gd name="connsiteY165" fmla="*/ 6141280 h 6184462"/>
              <a:gd name="connsiteX166" fmla="*/ 3214272 w 6191980"/>
              <a:gd name="connsiteY166" fmla="*/ 6163811 h 6184462"/>
              <a:gd name="connsiteX167" fmla="*/ 3156069 w 6191980"/>
              <a:gd name="connsiteY167" fmla="*/ 6178831 h 6184462"/>
              <a:gd name="connsiteX168" fmla="*/ 3095991 w 6191980"/>
              <a:gd name="connsiteY168" fmla="*/ 6184462 h 6184462"/>
              <a:gd name="connsiteX169" fmla="*/ 3035911 w 6191980"/>
              <a:gd name="connsiteY169" fmla="*/ 6178831 h 6184462"/>
              <a:gd name="connsiteX170" fmla="*/ 2977708 w 6191980"/>
              <a:gd name="connsiteY170" fmla="*/ 6163811 h 6184462"/>
              <a:gd name="connsiteX171" fmla="*/ 2921385 w 6191980"/>
              <a:gd name="connsiteY171" fmla="*/ 6141280 h 6184462"/>
              <a:gd name="connsiteX172" fmla="*/ 2863182 w 6191980"/>
              <a:gd name="connsiteY172" fmla="*/ 6113118 h 6184462"/>
              <a:gd name="connsiteX173" fmla="*/ 2808733 w 6191980"/>
              <a:gd name="connsiteY173" fmla="*/ 6081200 h 6184462"/>
              <a:gd name="connsiteX174" fmla="*/ 2752409 w 6191980"/>
              <a:gd name="connsiteY174" fmla="*/ 6047407 h 6184462"/>
              <a:gd name="connsiteX175" fmla="*/ 2696083 w 6191980"/>
              <a:gd name="connsiteY175" fmla="*/ 6017366 h 6184462"/>
              <a:gd name="connsiteX176" fmla="*/ 2639760 w 6191980"/>
              <a:gd name="connsiteY176" fmla="*/ 5987325 h 6184462"/>
              <a:gd name="connsiteX177" fmla="*/ 2583436 w 6191980"/>
              <a:gd name="connsiteY177" fmla="*/ 5964797 h 6184462"/>
              <a:gd name="connsiteX178" fmla="*/ 2525233 w 6191980"/>
              <a:gd name="connsiteY178" fmla="*/ 5949776 h 6184462"/>
              <a:gd name="connsiteX179" fmla="*/ 2467030 w 6191980"/>
              <a:gd name="connsiteY179" fmla="*/ 5942266 h 6184462"/>
              <a:gd name="connsiteX180" fmla="*/ 2405071 w 6191980"/>
              <a:gd name="connsiteY180" fmla="*/ 5942266 h 6184462"/>
              <a:gd name="connsiteX181" fmla="*/ 2341237 w 6191980"/>
              <a:gd name="connsiteY181" fmla="*/ 5946022 h 6184462"/>
              <a:gd name="connsiteX182" fmla="*/ 2277403 w 6191980"/>
              <a:gd name="connsiteY182" fmla="*/ 5953530 h 6184462"/>
              <a:gd name="connsiteX183" fmla="*/ 2213567 w 6191980"/>
              <a:gd name="connsiteY183" fmla="*/ 5962919 h 6184462"/>
              <a:gd name="connsiteX184" fmla="*/ 2149731 w 6191980"/>
              <a:gd name="connsiteY184" fmla="*/ 5970428 h 6184462"/>
              <a:gd name="connsiteX185" fmla="*/ 2085897 w 6191980"/>
              <a:gd name="connsiteY185" fmla="*/ 5976061 h 6184462"/>
              <a:gd name="connsiteX186" fmla="*/ 2025819 w 6191980"/>
              <a:gd name="connsiteY186" fmla="*/ 5974184 h 6184462"/>
              <a:gd name="connsiteX187" fmla="*/ 1967617 w 6191980"/>
              <a:gd name="connsiteY187" fmla="*/ 5966674 h 6184462"/>
              <a:gd name="connsiteX188" fmla="*/ 1911291 w 6191980"/>
              <a:gd name="connsiteY188" fmla="*/ 5949776 h 6184462"/>
              <a:gd name="connsiteX189" fmla="*/ 1864354 w 6191980"/>
              <a:gd name="connsiteY189" fmla="*/ 5925368 h 6184462"/>
              <a:gd name="connsiteX190" fmla="*/ 1819293 w 6191980"/>
              <a:gd name="connsiteY190" fmla="*/ 5893450 h 6184462"/>
              <a:gd name="connsiteX191" fmla="*/ 1779867 w 6191980"/>
              <a:gd name="connsiteY191" fmla="*/ 5855901 h 6184462"/>
              <a:gd name="connsiteX192" fmla="*/ 1740438 w 6191980"/>
              <a:gd name="connsiteY192" fmla="*/ 5812719 h 6184462"/>
              <a:gd name="connsiteX193" fmla="*/ 1704766 w 6191980"/>
              <a:gd name="connsiteY193" fmla="*/ 5767659 h 6184462"/>
              <a:gd name="connsiteX194" fmla="*/ 1669094 w 6191980"/>
              <a:gd name="connsiteY194" fmla="*/ 5720721 h 6184462"/>
              <a:gd name="connsiteX195" fmla="*/ 1633422 w 6191980"/>
              <a:gd name="connsiteY195" fmla="*/ 5673785 h 6184462"/>
              <a:gd name="connsiteX196" fmla="*/ 1597750 w 6191980"/>
              <a:gd name="connsiteY196" fmla="*/ 5628725 h 6184462"/>
              <a:gd name="connsiteX197" fmla="*/ 1560199 w 6191980"/>
              <a:gd name="connsiteY197" fmla="*/ 5585543 h 6184462"/>
              <a:gd name="connsiteX198" fmla="*/ 1517016 w 6191980"/>
              <a:gd name="connsiteY198" fmla="*/ 5547992 h 6184462"/>
              <a:gd name="connsiteX199" fmla="*/ 1475711 w 6191980"/>
              <a:gd name="connsiteY199" fmla="*/ 5514197 h 6184462"/>
              <a:gd name="connsiteX200" fmla="*/ 1428774 w 6191980"/>
              <a:gd name="connsiteY200" fmla="*/ 5487914 h 6184462"/>
              <a:gd name="connsiteX201" fmla="*/ 1378082 w 6191980"/>
              <a:gd name="connsiteY201" fmla="*/ 5465383 h 6184462"/>
              <a:gd name="connsiteX202" fmla="*/ 1323635 w 6191980"/>
              <a:gd name="connsiteY202" fmla="*/ 5446609 h 6184462"/>
              <a:gd name="connsiteX203" fmla="*/ 1267309 w 6191980"/>
              <a:gd name="connsiteY203" fmla="*/ 5429711 h 6184462"/>
              <a:gd name="connsiteX204" fmla="*/ 1210986 w 6191980"/>
              <a:gd name="connsiteY204" fmla="*/ 5414691 h 6184462"/>
              <a:gd name="connsiteX205" fmla="*/ 1152783 w 6191980"/>
              <a:gd name="connsiteY205" fmla="*/ 5399670 h 6184462"/>
              <a:gd name="connsiteX206" fmla="*/ 1098336 w 6191980"/>
              <a:gd name="connsiteY206" fmla="*/ 5382773 h 6184462"/>
              <a:gd name="connsiteX207" fmla="*/ 1043887 w 6191980"/>
              <a:gd name="connsiteY207" fmla="*/ 5363998 h 6184462"/>
              <a:gd name="connsiteX208" fmla="*/ 993197 w 6191980"/>
              <a:gd name="connsiteY208" fmla="*/ 5341467 h 6184462"/>
              <a:gd name="connsiteX209" fmla="*/ 948135 w 6191980"/>
              <a:gd name="connsiteY209" fmla="*/ 5313305 h 6184462"/>
              <a:gd name="connsiteX210" fmla="*/ 906830 w 6191980"/>
              <a:gd name="connsiteY210" fmla="*/ 5279510 h 6184462"/>
              <a:gd name="connsiteX211" fmla="*/ 873037 w 6191980"/>
              <a:gd name="connsiteY211" fmla="*/ 5238207 h 6184462"/>
              <a:gd name="connsiteX212" fmla="*/ 844875 w 6191980"/>
              <a:gd name="connsiteY212" fmla="*/ 5193146 h 6184462"/>
              <a:gd name="connsiteX213" fmla="*/ 822344 w 6191980"/>
              <a:gd name="connsiteY213" fmla="*/ 5142453 h 6184462"/>
              <a:gd name="connsiteX214" fmla="*/ 803570 w 6191980"/>
              <a:gd name="connsiteY214" fmla="*/ 5088007 h 6184462"/>
              <a:gd name="connsiteX215" fmla="*/ 786672 w 6191980"/>
              <a:gd name="connsiteY215" fmla="*/ 5033560 h 6184462"/>
              <a:gd name="connsiteX216" fmla="*/ 771652 w 6191980"/>
              <a:gd name="connsiteY216" fmla="*/ 4975357 h 6184462"/>
              <a:gd name="connsiteX217" fmla="*/ 756631 w 6191980"/>
              <a:gd name="connsiteY217" fmla="*/ 4919033 h 6184462"/>
              <a:gd name="connsiteX218" fmla="*/ 739734 w 6191980"/>
              <a:gd name="connsiteY218" fmla="*/ 4862708 h 6184462"/>
              <a:gd name="connsiteX219" fmla="*/ 720959 w 6191980"/>
              <a:gd name="connsiteY219" fmla="*/ 4808259 h 6184462"/>
              <a:gd name="connsiteX220" fmla="*/ 698428 w 6191980"/>
              <a:gd name="connsiteY220" fmla="*/ 4757566 h 6184462"/>
              <a:gd name="connsiteX221" fmla="*/ 672143 w 6191980"/>
              <a:gd name="connsiteY221" fmla="*/ 4710630 h 6184462"/>
              <a:gd name="connsiteX222" fmla="*/ 638351 w 6191980"/>
              <a:gd name="connsiteY222" fmla="*/ 4669325 h 6184462"/>
              <a:gd name="connsiteX223" fmla="*/ 600799 w 6191980"/>
              <a:gd name="connsiteY223" fmla="*/ 4626142 h 6184462"/>
              <a:gd name="connsiteX224" fmla="*/ 557617 w 6191980"/>
              <a:gd name="connsiteY224" fmla="*/ 4588593 h 6184462"/>
              <a:gd name="connsiteX225" fmla="*/ 510678 w 6191980"/>
              <a:gd name="connsiteY225" fmla="*/ 4552921 h 6184462"/>
              <a:gd name="connsiteX226" fmla="*/ 463742 w 6191980"/>
              <a:gd name="connsiteY226" fmla="*/ 4517249 h 6184462"/>
              <a:gd name="connsiteX227" fmla="*/ 416805 w 6191980"/>
              <a:gd name="connsiteY227" fmla="*/ 4481577 h 6184462"/>
              <a:gd name="connsiteX228" fmla="*/ 371744 w 6191980"/>
              <a:gd name="connsiteY228" fmla="*/ 4445903 h 6184462"/>
              <a:gd name="connsiteX229" fmla="*/ 328562 w 6191980"/>
              <a:gd name="connsiteY229" fmla="*/ 4406477 h 6184462"/>
              <a:gd name="connsiteX230" fmla="*/ 291012 w 6191980"/>
              <a:gd name="connsiteY230" fmla="*/ 4367050 h 6184462"/>
              <a:gd name="connsiteX231" fmla="*/ 259096 w 6191980"/>
              <a:gd name="connsiteY231" fmla="*/ 4321989 h 6184462"/>
              <a:gd name="connsiteX232" fmla="*/ 234689 w 6191980"/>
              <a:gd name="connsiteY232" fmla="*/ 4275053 h 6184462"/>
              <a:gd name="connsiteX233" fmla="*/ 217791 w 6191980"/>
              <a:gd name="connsiteY233" fmla="*/ 4218729 h 6184462"/>
              <a:gd name="connsiteX234" fmla="*/ 210281 w 6191980"/>
              <a:gd name="connsiteY234" fmla="*/ 4160526 h 6184462"/>
              <a:gd name="connsiteX235" fmla="*/ 208402 w 6191980"/>
              <a:gd name="connsiteY235" fmla="*/ 4100444 h 6184462"/>
              <a:gd name="connsiteX236" fmla="*/ 214035 w 6191980"/>
              <a:gd name="connsiteY236" fmla="*/ 4036610 h 6184462"/>
              <a:gd name="connsiteX237" fmla="*/ 221545 w 6191980"/>
              <a:gd name="connsiteY237" fmla="*/ 3972776 h 6184462"/>
              <a:gd name="connsiteX238" fmla="*/ 230932 w 6191980"/>
              <a:gd name="connsiteY238" fmla="*/ 3908940 h 6184462"/>
              <a:gd name="connsiteX239" fmla="*/ 238443 w 6191980"/>
              <a:gd name="connsiteY239" fmla="*/ 3845106 h 6184462"/>
              <a:gd name="connsiteX240" fmla="*/ 242199 w 6191980"/>
              <a:gd name="connsiteY240" fmla="*/ 3781272 h 6184462"/>
              <a:gd name="connsiteX241" fmla="*/ 242199 w 6191980"/>
              <a:gd name="connsiteY241" fmla="*/ 3719313 h 6184462"/>
              <a:gd name="connsiteX242" fmla="*/ 234689 w 6191980"/>
              <a:gd name="connsiteY242" fmla="*/ 3661113 h 6184462"/>
              <a:gd name="connsiteX243" fmla="*/ 219668 w 6191980"/>
              <a:gd name="connsiteY243" fmla="*/ 3602910 h 6184462"/>
              <a:gd name="connsiteX244" fmla="*/ 197138 w 6191980"/>
              <a:gd name="connsiteY244" fmla="*/ 3548461 h 6184462"/>
              <a:gd name="connsiteX245" fmla="*/ 168976 w 6191980"/>
              <a:gd name="connsiteY245" fmla="*/ 3492137 h 6184462"/>
              <a:gd name="connsiteX246" fmla="*/ 137057 w 6191980"/>
              <a:gd name="connsiteY246" fmla="*/ 3435814 h 6184462"/>
              <a:gd name="connsiteX247" fmla="*/ 103264 w 6191980"/>
              <a:gd name="connsiteY247" fmla="*/ 3379488 h 6184462"/>
              <a:gd name="connsiteX248" fmla="*/ 71346 w 6191980"/>
              <a:gd name="connsiteY248" fmla="*/ 3325039 h 6184462"/>
              <a:gd name="connsiteX249" fmla="*/ 43182 w 6191980"/>
              <a:gd name="connsiteY249" fmla="*/ 3266839 h 6184462"/>
              <a:gd name="connsiteX250" fmla="*/ 20654 w 6191980"/>
              <a:gd name="connsiteY250" fmla="*/ 3210513 h 6184462"/>
              <a:gd name="connsiteX251" fmla="*/ 5634 w 6191980"/>
              <a:gd name="connsiteY251" fmla="*/ 3152310 h 6184462"/>
              <a:gd name="connsiteX252" fmla="*/ 0 w 6191980"/>
              <a:gd name="connsiteY252" fmla="*/ 3092230 h 6184462"/>
              <a:gd name="connsiteX253" fmla="*/ 5634 w 6191980"/>
              <a:gd name="connsiteY253" fmla="*/ 3032152 h 6184462"/>
              <a:gd name="connsiteX254" fmla="*/ 20654 w 6191980"/>
              <a:gd name="connsiteY254" fmla="*/ 2973950 h 6184462"/>
              <a:gd name="connsiteX255" fmla="*/ 43182 w 6191980"/>
              <a:gd name="connsiteY255" fmla="*/ 2917624 h 6184462"/>
              <a:gd name="connsiteX256" fmla="*/ 71346 w 6191980"/>
              <a:gd name="connsiteY256" fmla="*/ 2859423 h 6184462"/>
              <a:gd name="connsiteX257" fmla="*/ 103264 w 6191980"/>
              <a:gd name="connsiteY257" fmla="*/ 2804974 h 6184462"/>
              <a:gd name="connsiteX258" fmla="*/ 137057 w 6191980"/>
              <a:gd name="connsiteY258" fmla="*/ 2748651 h 6184462"/>
              <a:gd name="connsiteX259" fmla="*/ 168976 w 6191980"/>
              <a:gd name="connsiteY259" fmla="*/ 2692325 h 6184462"/>
              <a:gd name="connsiteX260" fmla="*/ 197138 w 6191980"/>
              <a:gd name="connsiteY260" fmla="*/ 2636001 h 6184462"/>
              <a:gd name="connsiteX261" fmla="*/ 219668 w 6191980"/>
              <a:gd name="connsiteY261" fmla="*/ 2581552 h 6184462"/>
              <a:gd name="connsiteX262" fmla="*/ 234689 w 6191980"/>
              <a:gd name="connsiteY262" fmla="*/ 2523350 h 6184462"/>
              <a:gd name="connsiteX263" fmla="*/ 242199 w 6191980"/>
              <a:gd name="connsiteY263" fmla="*/ 2465149 h 6184462"/>
              <a:gd name="connsiteX264" fmla="*/ 242199 w 6191980"/>
              <a:gd name="connsiteY264" fmla="*/ 2403192 h 6184462"/>
              <a:gd name="connsiteX265" fmla="*/ 238443 w 6191980"/>
              <a:gd name="connsiteY265" fmla="*/ 2339356 h 6184462"/>
              <a:gd name="connsiteX266" fmla="*/ 230932 w 6191980"/>
              <a:gd name="connsiteY266" fmla="*/ 2275522 h 6184462"/>
              <a:gd name="connsiteX267" fmla="*/ 221545 w 6191980"/>
              <a:gd name="connsiteY267" fmla="*/ 2211686 h 6184462"/>
              <a:gd name="connsiteX268" fmla="*/ 214035 w 6191980"/>
              <a:gd name="connsiteY268" fmla="*/ 2147852 h 6184462"/>
              <a:gd name="connsiteX269" fmla="*/ 208402 w 6191980"/>
              <a:gd name="connsiteY269" fmla="*/ 2084018 h 6184462"/>
              <a:gd name="connsiteX270" fmla="*/ 210281 w 6191980"/>
              <a:gd name="connsiteY270" fmla="*/ 2023938 h 6184462"/>
              <a:gd name="connsiteX271" fmla="*/ 217791 w 6191980"/>
              <a:gd name="connsiteY271" fmla="*/ 1965736 h 6184462"/>
              <a:gd name="connsiteX272" fmla="*/ 234689 w 6191980"/>
              <a:gd name="connsiteY272" fmla="*/ 1909410 h 6184462"/>
              <a:gd name="connsiteX273" fmla="*/ 259096 w 6191980"/>
              <a:gd name="connsiteY273" fmla="*/ 1862474 h 6184462"/>
              <a:gd name="connsiteX274" fmla="*/ 291012 w 6191980"/>
              <a:gd name="connsiteY274" fmla="*/ 1817414 h 6184462"/>
              <a:gd name="connsiteX275" fmla="*/ 328562 w 6191980"/>
              <a:gd name="connsiteY275" fmla="*/ 1777986 h 6184462"/>
              <a:gd name="connsiteX276" fmla="*/ 371744 w 6191980"/>
              <a:gd name="connsiteY276" fmla="*/ 1738560 h 6184462"/>
              <a:gd name="connsiteX277" fmla="*/ 416805 w 6191980"/>
              <a:gd name="connsiteY277" fmla="*/ 1702885 h 6184462"/>
              <a:gd name="connsiteX278" fmla="*/ 463742 w 6191980"/>
              <a:gd name="connsiteY278" fmla="*/ 1667213 h 6184462"/>
              <a:gd name="connsiteX279" fmla="*/ 510678 w 6191980"/>
              <a:gd name="connsiteY279" fmla="*/ 1631541 h 6184462"/>
              <a:gd name="connsiteX280" fmla="*/ 557617 w 6191980"/>
              <a:gd name="connsiteY280" fmla="*/ 1595869 h 6184462"/>
              <a:gd name="connsiteX281" fmla="*/ 600799 w 6191980"/>
              <a:gd name="connsiteY281" fmla="*/ 1558320 h 6184462"/>
              <a:gd name="connsiteX282" fmla="*/ 638351 w 6191980"/>
              <a:gd name="connsiteY282" fmla="*/ 1515138 h 6184462"/>
              <a:gd name="connsiteX283" fmla="*/ 672143 w 6191980"/>
              <a:gd name="connsiteY283" fmla="*/ 1473832 h 6184462"/>
              <a:gd name="connsiteX284" fmla="*/ 698428 w 6191980"/>
              <a:gd name="connsiteY284" fmla="*/ 1426896 h 6184462"/>
              <a:gd name="connsiteX285" fmla="*/ 720959 w 6191980"/>
              <a:gd name="connsiteY285" fmla="*/ 1376203 h 6184462"/>
              <a:gd name="connsiteX286" fmla="*/ 739734 w 6191980"/>
              <a:gd name="connsiteY286" fmla="*/ 1321755 h 6184462"/>
              <a:gd name="connsiteX287" fmla="*/ 756631 w 6191980"/>
              <a:gd name="connsiteY287" fmla="*/ 1265429 h 6184462"/>
              <a:gd name="connsiteX288" fmla="*/ 771652 w 6191980"/>
              <a:gd name="connsiteY288" fmla="*/ 1209105 h 6184462"/>
              <a:gd name="connsiteX289" fmla="*/ 786672 w 6191980"/>
              <a:gd name="connsiteY289" fmla="*/ 1150903 h 6184462"/>
              <a:gd name="connsiteX290" fmla="*/ 803570 w 6191980"/>
              <a:gd name="connsiteY290" fmla="*/ 1096456 h 6184462"/>
              <a:gd name="connsiteX291" fmla="*/ 822344 w 6191980"/>
              <a:gd name="connsiteY291" fmla="*/ 1042007 h 6184462"/>
              <a:gd name="connsiteX292" fmla="*/ 844875 w 6191980"/>
              <a:gd name="connsiteY292" fmla="*/ 991317 h 6184462"/>
              <a:gd name="connsiteX293" fmla="*/ 873037 w 6191980"/>
              <a:gd name="connsiteY293" fmla="*/ 946257 h 6184462"/>
              <a:gd name="connsiteX294" fmla="*/ 906830 w 6191980"/>
              <a:gd name="connsiteY294" fmla="*/ 904952 h 6184462"/>
              <a:gd name="connsiteX295" fmla="*/ 948135 w 6191980"/>
              <a:gd name="connsiteY295" fmla="*/ 871157 h 6184462"/>
              <a:gd name="connsiteX296" fmla="*/ 993197 w 6191980"/>
              <a:gd name="connsiteY296" fmla="*/ 842995 h 6184462"/>
              <a:gd name="connsiteX297" fmla="*/ 1043887 w 6191980"/>
              <a:gd name="connsiteY297" fmla="*/ 820464 h 6184462"/>
              <a:gd name="connsiteX298" fmla="*/ 1098336 w 6191980"/>
              <a:gd name="connsiteY298" fmla="*/ 801690 h 6184462"/>
              <a:gd name="connsiteX299" fmla="*/ 1152783 w 6191980"/>
              <a:gd name="connsiteY299" fmla="*/ 784792 h 6184462"/>
              <a:gd name="connsiteX300" fmla="*/ 1210986 w 6191980"/>
              <a:gd name="connsiteY300" fmla="*/ 769772 h 6184462"/>
              <a:gd name="connsiteX301" fmla="*/ 1267309 w 6191980"/>
              <a:gd name="connsiteY301" fmla="*/ 754751 h 6184462"/>
              <a:gd name="connsiteX302" fmla="*/ 1323635 w 6191980"/>
              <a:gd name="connsiteY302" fmla="*/ 737854 h 6184462"/>
              <a:gd name="connsiteX303" fmla="*/ 1378082 w 6191980"/>
              <a:gd name="connsiteY303" fmla="*/ 719079 h 6184462"/>
              <a:gd name="connsiteX304" fmla="*/ 1428774 w 6191980"/>
              <a:gd name="connsiteY304" fmla="*/ 696549 h 6184462"/>
              <a:gd name="connsiteX305" fmla="*/ 1475711 w 6191980"/>
              <a:gd name="connsiteY305" fmla="*/ 670266 h 6184462"/>
              <a:gd name="connsiteX306" fmla="*/ 1517016 w 6191980"/>
              <a:gd name="connsiteY306" fmla="*/ 636471 h 6184462"/>
              <a:gd name="connsiteX307" fmla="*/ 1560199 w 6191980"/>
              <a:gd name="connsiteY307" fmla="*/ 598919 h 6184462"/>
              <a:gd name="connsiteX308" fmla="*/ 1597750 w 6191980"/>
              <a:gd name="connsiteY308" fmla="*/ 555737 h 6184462"/>
              <a:gd name="connsiteX309" fmla="*/ 1633422 w 6191980"/>
              <a:gd name="connsiteY309" fmla="*/ 510678 h 6184462"/>
              <a:gd name="connsiteX310" fmla="*/ 1669094 w 6191980"/>
              <a:gd name="connsiteY310" fmla="*/ 463741 h 6184462"/>
              <a:gd name="connsiteX311" fmla="*/ 1704766 w 6191980"/>
              <a:gd name="connsiteY311" fmla="*/ 416803 h 6184462"/>
              <a:gd name="connsiteX312" fmla="*/ 1740438 w 6191980"/>
              <a:gd name="connsiteY312" fmla="*/ 371743 h 6184462"/>
              <a:gd name="connsiteX313" fmla="*/ 1779867 w 6191980"/>
              <a:gd name="connsiteY313" fmla="*/ 328561 h 6184462"/>
              <a:gd name="connsiteX314" fmla="*/ 1819293 w 6191980"/>
              <a:gd name="connsiteY314" fmla="*/ 291012 h 6184462"/>
              <a:gd name="connsiteX315" fmla="*/ 1864354 w 6191980"/>
              <a:gd name="connsiteY315" fmla="*/ 259094 h 6184462"/>
              <a:gd name="connsiteX316" fmla="*/ 1911291 w 6191980"/>
              <a:gd name="connsiteY316" fmla="*/ 234686 h 6184462"/>
              <a:gd name="connsiteX317" fmla="*/ 1967617 w 6191980"/>
              <a:gd name="connsiteY317" fmla="*/ 217789 h 6184462"/>
              <a:gd name="connsiteX318" fmla="*/ 2025819 w 6191980"/>
              <a:gd name="connsiteY318" fmla="*/ 210279 h 6184462"/>
              <a:gd name="connsiteX319" fmla="*/ 2085897 w 6191980"/>
              <a:gd name="connsiteY319" fmla="*/ 208401 h 6184462"/>
              <a:gd name="connsiteX320" fmla="*/ 2149731 w 6191980"/>
              <a:gd name="connsiteY320" fmla="*/ 214035 h 6184462"/>
              <a:gd name="connsiteX321" fmla="*/ 2213567 w 6191980"/>
              <a:gd name="connsiteY321" fmla="*/ 221545 h 6184462"/>
              <a:gd name="connsiteX322" fmla="*/ 2277403 w 6191980"/>
              <a:gd name="connsiteY322" fmla="*/ 230932 h 6184462"/>
              <a:gd name="connsiteX323" fmla="*/ 2341237 w 6191980"/>
              <a:gd name="connsiteY323" fmla="*/ 238443 h 6184462"/>
              <a:gd name="connsiteX324" fmla="*/ 2405071 w 6191980"/>
              <a:gd name="connsiteY324" fmla="*/ 242197 h 6184462"/>
              <a:gd name="connsiteX325" fmla="*/ 2467030 w 6191980"/>
              <a:gd name="connsiteY325" fmla="*/ 242197 h 6184462"/>
              <a:gd name="connsiteX326" fmla="*/ 2525233 w 6191980"/>
              <a:gd name="connsiteY326" fmla="*/ 234686 h 6184462"/>
              <a:gd name="connsiteX327" fmla="*/ 2583436 w 6191980"/>
              <a:gd name="connsiteY327" fmla="*/ 219666 h 6184462"/>
              <a:gd name="connsiteX328" fmla="*/ 2639760 w 6191980"/>
              <a:gd name="connsiteY328" fmla="*/ 197137 h 6184462"/>
              <a:gd name="connsiteX329" fmla="*/ 2696083 w 6191980"/>
              <a:gd name="connsiteY329" fmla="*/ 167096 h 6184462"/>
              <a:gd name="connsiteX330" fmla="*/ 2752409 w 6191980"/>
              <a:gd name="connsiteY330" fmla="*/ 137057 h 6184462"/>
              <a:gd name="connsiteX331" fmla="*/ 2808733 w 6191980"/>
              <a:gd name="connsiteY331" fmla="*/ 103262 h 6184462"/>
              <a:gd name="connsiteX332" fmla="*/ 2863182 w 6191980"/>
              <a:gd name="connsiteY332" fmla="*/ 71344 h 6184462"/>
              <a:gd name="connsiteX333" fmla="*/ 2921385 w 6191980"/>
              <a:gd name="connsiteY333" fmla="*/ 43182 h 6184462"/>
              <a:gd name="connsiteX334" fmla="*/ 2977708 w 6191980"/>
              <a:gd name="connsiteY334" fmla="*/ 20652 h 6184462"/>
              <a:gd name="connsiteX335" fmla="*/ 3035911 w 6191980"/>
              <a:gd name="connsiteY335" fmla="*/ 5631 h 6184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Lst>
            <a:rect l="l" t="t" r="r" b="b"/>
            <a:pathLst>
              <a:path w="6191980" h="6184462">
                <a:moveTo>
                  <a:pt x="3095991" y="0"/>
                </a:moveTo>
                <a:lnTo>
                  <a:pt x="3156069" y="5631"/>
                </a:lnTo>
                <a:lnTo>
                  <a:pt x="3214272" y="20652"/>
                </a:lnTo>
                <a:lnTo>
                  <a:pt x="3270598" y="43182"/>
                </a:lnTo>
                <a:lnTo>
                  <a:pt x="3328798" y="71344"/>
                </a:lnTo>
                <a:lnTo>
                  <a:pt x="3383247" y="103262"/>
                </a:lnTo>
                <a:lnTo>
                  <a:pt x="3439573" y="137057"/>
                </a:lnTo>
                <a:lnTo>
                  <a:pt x="3495897" y="167096"/>
                </a:lnTo>
                <a:lnTo>
                  <a:pt x="3552221" y="197137"/>
                </a:lnTo>
                <a:lnTo>
                  <a:pt x="3606669" y="219666"/>
                </a:lnTo>
                <a:lnTo>
                  <a:pt x="3666749" y="234686"/>
                </a:lnTo>
                <a:lnTo>
                  <a:pt x="3724950" y="242197"/>
                </a:lnTo>
                <a:lnTo>
                  <a:pt x="3786907" y="242197"/>
                </a:lnTo>
                <a:lnTo>
                  <a:pt x="3850743" y="238443"/>
                </a:lnTo>
                <a:lnTo>
                  <a:pt x="3914577" y="230932"/>
                </a:lnTo>
                <a:lnTo>
                  <a:pt x="3978413" y="221545"/>
                </a:lnTo>
                <a:lnTo>
                  <a:pt x="4042247" y="214035"/>
                </a:lnTo>
                <a:lnTo>
                  <a:pt x="4106083" y="208401"/>
                </a:lnTo>
                <a:lnTo>
                  <a:pt x="4166161" y="210279"/>
                </a:lnTo>
                <a:lnTo>
                  <a:pt x="4224364" y="217789"/>
                </a:lnTo>
                <a:lnTo>
                  <a:pt x="4280690" y="234686"/>
                </a:lnTo>
                <a:lnTo>
                  <a:pt x="4327628" y="259094"/>
                </a:lnTo>
                <a:lnTo>
                  <a:pt x="4372686" y="291012"/>
                </a:lnTo>
                <a:lnTo>
                  <a:pt x="4412114" y="328561"/>
                </a:lnTo>
                <a:lnTo>
                  <a:pt x="4451542" y="371743"/>
                </a:lnTo>
                <a:lnTo>
                  <a:pt x="4487214" y="416803"/>
                </a:lnTo>
                <a:lnTo>
                  <a:pt x="4522886" y="463741"/>
                </a:lnTo>
                <a:lnTo>
                  <a:pt x="4558559" y="510678"/>
                </a:lnTo>
                <a:lnTo>
                  <a:pt x="4594231" y="555737"/>
                </a:lnTo>
                <a:lnTo>
                  <a:pt x="4631782" y="598919"/>
                </a:lnTo>
                <a:lnTo>
                  <a:pt x="4674964" y="636471"/>
                </a:lnTo>
                <a:lnTo>
                  <a:pt x="4716270" y="670266"/>
                </a:lnTo>
                <a:lnTo>
                  <a:pt x="4763206" y="696549"/>
                </a:lnTo>
                <a:lnTo>
                  <a:pt x="4813899" y="719079"/>
                </a:lnTo>
                <a:lnTo>
                  <a:pt x="4868345" y="737854"/>
                </a:lnTo>
                <a:lnTo>
                  <a:pt x="4924669" y="754751"/>
                </a:lnTo>
                <a:lnTo>
                  <a:pt x="4980995" y="769772"/>
                </a:lnTo>
                <a:lnTo>
                  <a:pt x="5039198" y="784792"/>
                </a:lnTo>
                <a:lnTo>
                  <a:pt x="5093644" y="801690"/>
                </a:lnTo>
                <a:lnTo>
                  <a:pt x="5148091" y="820464"/>
                </a:lnTo>
                <a:lnTo>
                  <a:pt x="5198784" y="842995"/>
                </a:lnTo>
                <a:lnTo>
                  <a:pt x="5243845" y="871157"/>
                </a:lnTo>
                <a:lnTo>
                  <a:pt x="5285151" y="904952"/>
                </a:lnTo>
                <a:lnTo>
                  <a:pt x="5318944" y="946257"/>
                </a:lnTo>
                <a:lnTo>
                  <a:pt x="5347108" y="991317"/>
                </a:lnTo>
                <a:lnTo>
                  <a:pt x="5369636" y="1042007"/>
                </a:lnTo>
                <a:lnTo>
                  <a:pt x="5388410" y="1096456"/>
                </a:lnTo>
                <a:lnTo>
                  <a:pt x="5405308" y="1150903"/>
                </a:lnTo>
                <a:lnTo>
                  <a:pt x="5420328" y="1209105"/>
                </a:lnTo>
                <a:lnTo>
                  <a:pt x="5435349" y="1265429"/>
                </a:lnTo>
                <a:lnTo>
                  <a:pt x="5452246" y="1321755"/>
                </a:lnTo>
                <a:lnTo>
                  <a:pt x="5471021" y="1376203"/>
                </a:lnTo>
                <a:lnTo>
                  <a:pt x="5493550" y="1426896"/>
                </a:lnTo>
                <a:lnTo>
                  <a:pt x="5519836" y="1473832"/>
                </a:lnTo>
                <a:lnTo>
                  <a:pt x="5553632" y="1515138"/>
                </a:lnTo>
                <a:lnTo>
                  <a:pt x="5591181" y="1558320"/>
                </a:lnTo>
                <a:lnTo>
                  <a:pt x="5634364" y="1595869"/>
                </a:lnTo>
                <a:lnTo>
                  <a:pt x="5679425" y="1631541"/>
                </a:lnTo>
                <a:lnTo>
                  <a:pt x="5728238" y="1667213"/>
                </a:lnTo>
                <a:lnTo>
                  <a:pt x="5775175" y="1702885"/>
                </a:lnTo>
                <a:lnTo>
                  <a:pt x="5820236" y="1738560"/>
                </a:lnTo>
                <a:lnTo>
                  <a:pt x="5863416" y="1777986"/>
                </a:lnTo>
                <a:lnTo>
                  <a:pt x="5900968" y="1817414"/>
                </a:lnTo>
                <a:lnTo>
                  <a:pt x="5932886" y="1862474"/>
                </a:lnTo>
                <a:lnTo>
                  <a:pt x="5957294" y="1909410"/>
                </a:lnTo>
                <a:lnTo>
                  <a:pt x="5974191" y="1965736"/>
                </a:lnTo>
                <a:lnTo>
                  <a:pt x="5981700" y="2023938"/>
                </a:lnTo>
                <a:lnTo>
                  <a:pt x="5983578" y="2084018"/>
                </a:lnTo>
                <a:lnTo>
                  <a:pt x="5977945" y="2147852"/>
                </a:lnTo>
                <a:lnTo>
                  <a:pt x="5970435" y="2211686"/>
                </a:lnTo>
                <a:lnTo>
                  <a:pt x="5961048" y="2275522"/>
                </a:lnTo>
                <a:lnTo>
                  <a:pt x="5953538" y="2339356"/>
                </a:lnTo>
                <a:lnTo>
                  <a:pt x="5949784" y="2403192"/>
                </a:lnTo>
                <a:lnTo>
                  <a:pt x="5949784" y="2465149"/>
                </a:lnTo>
                <a:lnTo>
                  <a:pt x="5957294" y="2523350"/>
                </a:lnTo>
                <a:lnTo>
                  <a:pt x="5972312" y="2581552"/>
                </a:lnTo>
                <a:lnTo>
                  <a:pt x="5994843" y="2636001"/>
                </a:lnTo>
                <a:lnTo>
                  <a:pt x="6024884" y="2692325"/>
                </a:lnTo>
                <a:lnTo>
                  <a:pt x="6054922" y="2748651"/>
                </a:lnTo>
                <a:lnTo>
                  <a:pt x="6088718" y="2804974"/>
                </a:lnTo>
                <a:lnTo>
                  <a:pt x="6120634" y="2859423"/>
                </a:lnTo>
                <a:lnTo>
                  <a:pt x="6148798" y="2917624"/>
                </a:lnTo>
                <a:lnTo>
                  <a:pt x="6171326" y="2973950"/>
                </a:lnTo>
                <a:lnTo>
                  <a:pt x="6186347" y="3032152"/>
                </a:lnTo>
                <a:lnTo>
                  <a:pt x="6191980" y="3092230"/>
                </a:lnTo>
                <a:lnTo>
                  <a:pt x="6186347" y="3152310"/>
                </a:lnTo>
                <a:lnTo>
                  <a:pt x="6171326" y="3210513"/>
                </a:lnTo>
                <a:lnTo>
                  <a:pt x="6148798" y="3266839"/>
                </a:lnTo>
                <a:lnTo>
                  <a:pt x="6120634" y="3325039"/>
                </a:lnTo>
                <a:lnTo>
                  <a:pt x="6088718" y="3379488"/>
                </a:lnTo>
                <a:lnTo>
                  <a:pt x="6054922" y="3435814"/>
                </a:lnTo>
                <a:lnTo>
                  <a:pt x="6024884" y="3492137"/>
                </a:lnTo>
                <a:lnTo>
                  <a:pt x="5994843" y="3548461"/>
                </a:lnTo>
                <a:lnTo>
                  <a:pt x="5972312" y="3602910"/>
                </a:lnTo>
                <a:lnTo>
                  <a:pt x="5957294" y="3661113"/>
                </a:lnTo>
                <a:lnTo>
                  <a:pt x="5949784" y="3719313"/>
                </a:lnTo>
                <a:lnTo>
                  <a:pt x="5949784" y="3781272"/>
                </a:lnTo>
                <a:lnTo>
                  <a:pt x="5953538" y="3845106"/>
                </a:lnTo>
                <a:lnTo>
                  <a:pt x="5961048" y="3908940"/>
                </a:lnTo>
                <a:lnTo>
                  <a:pt x="5970435" y="3972776"/>
                </a:lnTo>
                <a:lnTo>
                  <a:pt x="5977945" y="4036610"/>
                </a:lnTo>
                <a:lnTo>
                  <a:pt x="5983578" y="4100444"/>
                </a:lnTo>
                <a:lnTo>
                  <a:pt x="5981700" y="4160526"/>
                </a:lnTo>
                <a:lnTo>
                  <a:pt x="5974191" y="4218729"/>
                </a:lnTo>
                <a:lnTo>
                  <a:pt x="5957294" y="4275053"/>
                </a:lnTo>
                <a:lnTo>
                  <a:pt x="5932886" y="4321989"/>
                </a:lnTo>
                <a:lnTo>
                  <a:pt x="5900968" y="4367050"/>
                </a:lnTo>
                <a:lnTo>
                  <a:pt x="5863416" y="4406477"/>
                </a:lnTo>
                <a:lnTo>
                  <a:pt x="5820236" y="4445903"/>
                </a:lnTo>
                <a:lnTo>
                  <a:pt x="5775175" y="4481577"/>
                </a:lnTo>
                <a:lnTo>
                  <a:pt x="5728238" y="4517249"/>
                </a:lnTo>
                <a:lnTo>
                  <a:pt x="5679425" y="4552921"/>
                </a:lnTo>
                <a:lnTo>
                  <a:pt x="5634364" y="4588593"/>
                </a:lnTo>
                <a:lnTo>
                  <a:pt x="5591181" y="4626142"/>
                </a:lnTo>
                <a:lnTo>
                  <a:pt x="5553632" y="4669325"/>
                </a:lnTo>
                <a:lnTo>
                  <a:pt x="5519836" y="4710630"/>
                </a:lnTo>
                <a:lnTo>
                  <a:pt x="5493550" y="4757566"/>
                </a:lnTo>
                <a:lnTo>
                  <a:pt x="5471021" y="4808259"/>
                </a:lnTo>
                <a:lnTo>
                  <a:pt x="5452246" y="4862708"/>
                </a:lnTo>
                <a:lnTo>
                  <a:pt x="5435349" y="4919033"/>
                </a:lnTo>
                <a:lnTo>
                  <a:pt x="5420328" y="4975357"/>
                </a:lnTo>
                <a:lnTo>
                  <a:pt x="5405308" y="5033560"/>
                </a:lnTo>
                <a:lnTo>
                  <a:pt x="5388410" y="5088007"/>
                </a:lnTo>
                <a:lnTo>
                  <a:pt x="5369636" y="5142453"/>
                </a:lnTo>
                <a:lnTo>
                  <a:pt x="5347108" y="5193146"/>
                </a:lnTo>
                <a:lnTo>
                  <a:pt x="5318944" y="5238207"/>
                </a:lnTo>
                <a:lnTo>
                  <a:pt x="5285151" y="5279510"/>
                </a:lnTo>
                <a:lnTo>
                  <a:pt x="5243845" y="5313305"/>
                </a:lnTo>
                <a:lnTo>
                  <a:pt x="5198784" y="5341467"/>
                </a:lnTo>
                <a:lnTo>
                  <a:pt x="5148091" y="5363998"/>
                </a:lnTo>
                <a:lnTo>
                  <a:pt x="5093644" y="5382773"/>
                </a:lnTo>
                <a:lnTo>
                  <a:pt x="5039198" y="5399670"/>
                </a:lnTo>
                <a:lnTo>
                  <a:pt x="4980995" y="5414691"/>
                </a:lnTo>
                <a:lnTo>
                  <a:pt x="4924669" y="5429711"/>
                </a:lnTo>
                <a:lnTo>
                  <a:pt x="4868345" y="5446609"/>
                </a:lnTo>
                <a:lnTo>
                  <a:pt x="4813899" y="5465383"/>
                </a:lnTo>
                <a:lnTo>
                  <a:pt x="4763206" y="5487914"/>
                </a:lnTo>
                <a:lnTo>
                  <a:pt x="4716270" y="5514197"/>
                </a:lnTo>
                <a:lnTo>
                  <a:pt x="4674964" y="5547992"/>
                </a:lnTo>
                <a:lnTo>
                  <a:pt x="4631782" y="5585543"/>
                </a:lnTo>
                <a:lnTo>
                  <a:pt x="4594231" y="5628725"/>
                </a:lnTo>
                <a:lnTo>
                  <a:pt x="4558559" y="5673785"/>
                </a:lnTo>
                <a:lnTo>
                  <a:pt x="4522886" y="5720721"/>
                </a:lnTo>
                <a:lnTo>
                  <a:pt x="4487214" y="5767659"/>
                </a:lnTo>
                <a:lnTo>
                  <a:pt x="4451542" y="5812719"/>
                </a:lnTo>
                <a:lnTo>
                  <a:pt x="4412114" y="5855901"/>
                </a:lnTo>
                <a:lnTo>
                  <a:pt x="4372686" y="5893450"/>
                </a:lnTo>
                <a:lnTo>
                  <a:pt x="4327628" y="5925368"/>
                </a:lnTo>
                <a:lnTo>
                  <a:pt x="4280690" y="5949776"/>
                </a:lnTo>
                <a:lnTo>
                  <a:pt x="4224364" y="5966674"/>
                </a:lnTo>
                <a:lnTo>
                  <a:pt x="4166161" y="5974184"/>
                </a:lnTo>
                <a:lnTo>
                  <a:pt x="4106083" y="5976061"/>
                </a:lnTo>
                <a:lnTo>
                  <a:pt x="4042247" y="5970428"/>
                </a:lnTo>
                <a:lnTo>
                  <a:pt x="3978413" y="5962919"/>
                </a:lnTo>
                <a:lnTo>
                  <a:pt x="3914577" y="5953530"/>
                </a:lnTo>
                <a:lnTo>
                  <a:pt x="3850743" y="5946022"/>
                </a:lnTo>
                <a:lnTo>
                  <a:pt x="3786907" y="5942266"/>
                </a:lnTo>
                <a:lnTo>
                  <a:pt x="3724950" y="5942266"/>
                </a:lnTo>
                <a:lnTo>
                  <a:pt x="3666749" y="5949776"/>
                </a:lnTo>
                <a:lnTo>
                  <a:pt x="3606669" y="5964797"/>
                </a:lnTo>
                <a:lnTo>
                  <a:pt x="3552221" y="5987325"/>
                </a:lnTo>
                <a:lnTo>
                  <a:pt x="3495897" y="6017366"/>
                </a:lnTo>
                <a:lnTo>
                  <a:pt x="3439573" y="6047407"/>
                </a:lnTo>
                <a:lnTo>
                  <a:pt x="3383247" y="6081200"/>
                </a:lnTo>
                <a:lnTo>
                  <a:pt x="3328798" y="6113118"/>
                </a:lnTo>
                <a:lnTo>
                  <a:pt x="3270598" y="6141280"/>
                </a:lnTo>
                <a:lnTo>
                  <a:pt x="3214272" y="6163811"/>
                </a:lnTo>
                <a:lnTo>
                  <a:pt x="3156069" y="6178831"/>
                </a:lnTo>
                <a:lnTo>
                  <a:pt x="3095991" y="6184462"/>
                </a:lnTo>
                <a:lnTo>
                  <a:pt x="3035911" y="6178831"/>
                </a:lnTo>
                <a:lnTo>
                  <a:pt x="2977708" y="6163811"/>
                </a:lnTo>
                <a:lnTo>
                  <a:pt x="2921385" y="6141280"/>
                </a:lnTo>
                <a:lnTo>
                  <a:pt x="2863182" y="6113118"/>
                </a:lnTo>
                <a:lnTo>
                  <a:pt x="2808733" y="6081200"/>
                </a:lnTo>
                <a:lnTo>
                  <a:pt x="2752409" y="6047407"/>
                </a:lnTo>
                <a:lnTo>
                  <a:pt x="2696083" y="6017366"/>
                </a:lnTo>
                <a:lnTo>
                  <a:pt x="2639760" y="5987325"/>
                </a:lnTo>
                <a:lnTo>
                  <a:pt x="2583436" y="5964797"/>
                </a:lnTo>
                <a:lnTo>
                  <a:pt x="2525233" y="5949776"/>
                </a:lnTo>
                <a:lnTo>
                  <a:pt x="2467030" y="5942266"/>
                </a:lnTo>
                <a:lnTo>
                  <a:pt x="2405071" y="5942266"/>
                </a:lnTo>
                <a:lnTo>
                  <a:pt x="2341237" y="5946022"/>
                </a:lnTo>
                <a:lnTo>
                  <a:pt x="2277403" y="5953530"/>
                </a:lnTo>
                <a:lnTo>
                  <a:pt x="2213567" y="5962919"/>
                </a:lnTo>
                <a:lnTo>
                  <a:pt x="2149731" y="5970428"/>
                </a:lnTo>
                <a:lnTo>
                  <a:pt x="2085897" y="5976061"/>
                </a:lnTo>
                <a:lnTo>
                  <a:pt x="2025819" y="5974184"/>
                </a:lnTo>
                <a:lnTo>
                  <a:pt x="1967617" y="5966674"/>
                </a:lnTo>
                <a:lnTo>
                  <a:pt x="1911291" y="5949776"/>
                </a:lnTo>
                <a:lnTo>
                  <a:pt x="1864354" y="5925368"/>
                </a:lnTo>
                <a:lnTo>
                  <a:pt x="1819293" y="5893450"/>
                </a:lnTo>
                <a:lnTo>
                  <a:pt x="1779867" y="5855901"/>
                </a:lnTo>
                <a:lnTo>
                  <a:pt x="1740438" y="5812719"/>
                </a:lnTo>
                <a:lnTo>
                  <a:pt x="1704766" y="5767659"/>
                </a:lnTo>
                <a:lnTo>
                  <a:pt x="1669094" y="5720721"/>
                </a:lnTo>
                <a:lnTo>
                  <a:pt x="1633422" y="5673785"/>
                </a:lnTo>
                <a:lnTo>
                  <a:pt x="1597750" y="5628725"/>
                </a:lnTo>
                <a:lnTo>
                  <a:pt x="1560199" y="5585543"/>
                </a:lnTo>
                <a:lnTo>
                  <a:pt x="1517016" y="5547992"/>
                </a:lnTo>
                <a:lnTo>
                  <a:pt x="1475711" y="5514197"/>
                </a:lnTo>
                <a:lnTo>
                  <a:pt x="1428774" y="5487914"/>
                </a:lnTo>
                <a:lnTo>
                  <a:pt x="1378082" y="5465383"/>
                </a:lnTo>
                <a:lnTo>
                  <a:pt x="1323635" y="5446609"/>
                </a:lnTo>
                <a:lnTo>
                  <a:pt x="1267309" y="5429711"/>
                </a:lnTo>
                <a:lnTo>
                  <a:pt x="1210986" y="5414691"/>
                </a:lnTo>
                <a:lnTo>
                  <a:pt x="1152783" y="5399670"/>
                </a:lnTo>
                <a:lnTo>
                  <a:pt x="1098336" y="5382773"/>
                </a:lnTo>
                <a:lnTo>
                  <a:pt x="1043887" y="5363998"/>
                </a:lnTo>
                <a:lnTo>
                  <a:pt x="993197" y="5341467"/>
                </a:lnTo>
                <a:lnTo>
                  <a:pt x="948135" y="5313305"/>
                </a:lnTo>
                <a:lnTo>
                  <a:pt x="906830" y="5279510"/>
                </a:lnTo>
                <a:lnTo>
                  <a:pt x="873037" y="5238207"/>
                </a:lnTo>
                <a:lnTo>
                  <a:pt x="844875" y="5193146"/>
                </a:lnTo>
                <a:lnTo>
                  <a:pt x="822344" y="5142453"/>
                </a:lnTo>
                <a:lnTo>
                  <a:pt x="803570" y="5088007"/>
                </a:lnTo>
                <a:lnTo>
                  <a:pt x="786672" y="5033560"/>
                </a:lnTo>
                <a:lnTo>
                  <a:pt x="771652" y="4975357"/>
                </a:lnTo>
                <a:lnTo>
                  <a:pt x="756631" y="4919033"/>
                </a:lnTo>
                <a:lnTo>
                  <a:pt x="739734" y="4862708"/>
                </a:lnTo>
                <a:lnTo>
                  <a:pt x="720959" y="4808259"/>
                </a:lnTo>
                <a:lnTo>
                  <a:pt x="698428" y="4757566"/>
                </a:lnTo>
                <a:lnTo>
                  <a:pt x="672143" y="4710630"/>
                </a:lnTo>
                <a:lnTo>
                  <a:pt x="638351" y="4669325"/>
                </a:lnTo>
                <a:lnTo>
                  <a:pt x="600799" y="4626142"/>
                </a:lnTo>
                <a:lnTo>
                  <a:pt x="557617" y="4588593"/>
                </a:lnTo>
                <a:lnTo>
                  <a:pt x="510678" y="4552921"/>
                </a:lnTo>
                <a:lnTo>
                  <a:pt x="463742" y="4517249"/>
                </a:lnTo>
                <a:lnTo>
                  <a:pt x="416805" y="4481577"/>
                </a:lnTo>
                <a:lnTo>
                  <a:pt x="371744" y="4445903"/>
                </a:lnTo>
                <a:lnTo>
                  <a:pt x="328562" y="4406477"/>
                </a:lnTo>
                <a:lnTo>
                  <a:pt x="291012" y="4367050"/>
                </a:lnTo>
                <a:lnTo>
                  <a:pt x="259096" y="4321989"/>
                </a:lnTo>
                <a:lnTo>
                  <a:pt x="234689" y="4275053"/>
                </a:lnTo>
                <a:lnTo>
                  <a:pt x="217791" y="4218729"/>
                </a:lnTo>
                <a:lnTo>
                  <a:pt x="210281" y="4160526"/>
                </a:lnTo>
                <a:lnTo>
                  <a:pt x="208402" y="4100444"/>
                </a:lnTo>
                <a:lnTo>
                  <a:pt x="214035" y="4036610"/>
                </a:lnTo>
                <a:lnTo>
                  <a:pt x="221545" y="3972776"/>
                </a:lnTo>
                <a:lnTo>
                  <a:pt x="230932" y="3908940"/>
                </a:lnTo>
                <a:lnTo>
                  <a:pt x="238443" y="3845106"/>
                </a:lnTo>
                <a:lnTo>
                  <a:pt x="242199" y="3781272"/>
                </a:lnTo>
                <a:lnTo>
                  <a:pt x="242199" y="3719313"/>
                </a:lnTo>
                <a:lnTo>
                  <a:pt x="234689" y="3661113"/>
                </a:lnTo>
                <a:lnTo>
                  <a:pt x="219668" y="3602910"/>
                </a:lnTo>
                <a:lnTo>
                  <a:pt x="197138" y="3548461"/>
                </a:lnTo>
                <a:lnTo>
                  <a:pt x="168976" y="3492137"/>
                </a:lnTo>
                <a:lnTo>
                  <a:pt x="137057" y="3435814"/>
                </a:lnTo>
                <a:lnTo>
                  <a:pt x="103264" y="3379488"/>
                </a:lnTo>
                <a:lnTo>
                  <a:pt x="71346" y="3325039"/>
                </a:lnTo>
                <a:lnTo>
                  <a:pt x="43182" y="3266839"/>
                </a:lnTo>
                <a:lnTo>
                  <a:pt x="20654" y="3210513"/>
                </a:lnTo>
                <a:lnTo>
                  <a:pt x="5634" y="3152310"/>
                </a:lnTo>
                <a:lnTo>
                  <a:pt x="0" y="3092230"/>
                </a:lnTo>
                <a:lnTo>
                  <a:pt x="5634" y="3032152"/>
                </a:lnTo>
                <a:lnTo>
                  <a:pt x="20654" y="2973950"/>
                </a:lnTo>
                <a:lnTo>
                  <a:pt x="43182" y="2917624"/>
                </a:lnTo>
                <a:lnTo>
                  <a:pt x="71346" y="2859423"/>
                </a:lnTo>
                <a:lnTo>
                  <a:pt x="103264" y="2804974"/>
                </a:lnTo>
                <a:lnTo>
                  <a:pt x="137057" y="2748651"/>
                </a:lnTo>
                <a:lnTo>
                  <a:pt x="168976" y="2692325"/>
                </a:lnTo>
                <a:lnTo>
                  <a:pt x="197138" y="2636001"/>
                </a:lnTo>
                <a:lnTo>
                  <a:pt x="219668" y="2581552"/>
                </a:lnTo>
                <a:lnTo>
                  <a:pt x="234689" y="2523350"/>
                </a:lnTo>
                <a:lnTo>
                  <a:pt x="242199" y="2465149"/>
                </a:lnTo>
                <a:lnTo>
                  <a:pt x="242199" y="2403192"/>
                </a:lnTo>
                <a:lnTo>
                  <a:pt x="238443" y="2339356"/>
                </a:lnTo>
                <a:lnTo>
                  <a:pt x="230932" y="2275522"/>
                </a:lnTo>
                <a:lnTo>
                  <a:pt x="221545" y="2211686"/>
                </a:lnTo>
                <a:lnTo>
                  <a:pt x="214035" y="2147852"/>
                </a:lnTo>
                <a:lnTo>
                  <a:pt x="208402" y="2084018"/>
                </a:lnTo>
                <a:lnTo>
                  <a:pt x="210281" y="2023938"/>
                </a:lnTo>
                <a:lnTo>
                  <a:pt x="217791" y="1965736"/>
                </a:lnTo>
                <a:lnTo>
                  <a:pt x="234689" y="1909410"/>
                </a:lnTo>
                <a:lnTo>
                  <a:pt x="259096" y="1862474"/>
                </a:lnTo>
                <a:lnTo>
                  <a:pt x="291012" y="1817414"/>
                </a:lnTo>
                <a:lnTo>
                  <a:pt x="328562" y="1777986"/>
                </a:lnTo>
                <a:lnTo>
                  <a:pt x="371744" y="1738560"/>
                </a:lnTo>
                <a:lnTo>
                  <a:pt x="416805" y="1702885"/>
                </a:lnTo>
                <a:lnTo>
                  <a:pt x="463742" y="1667213"/>
                </a:lnTo>
                <a:lnTo>
                  <a:pt x="510678" y="1631541"/>
                </a:lnTo>
                <a:lnTo>
                  <a:pt x="557617" y="1595869"/>
                </a:lnTo>
                <a:lnTo>
                  <a:pt x="600799" y="1558320"/>
                </a:lnTo>
                <a:lnTo>
                  <a:pt x="638351" y="1515138"/>
                </a:lnTo>
                <a:lnTo>
                  <a:pt x="672143" y="1473832"/>
                </a:lnTo>
                <a:lnTo>
                  <a:pt x="698428" y="1426896"/>
                </a:lnTo>
                <a:lnTo>
                  <a:pt x="720959" y="1376203"/>
                </a:lnTo>
                <a:lnTo>
                  <a:pt x="739734" y="1321755"/>
                </a:lnTo>
                <a:lnTo>
                  <a:pt x="756631" y="1265429"/>
                </a:lnTo>
                <a:lnTo>
                  <a:pt x="771652" y="1209105"/>
                </a:lnTo>
                <a:lnTo>
                  <a:pt x="786672" y="1150903"/>
                </a:lnTo>
                <a:lnTo>
                  <a:pt x="803570" y="1096456"/>
                </a:lnTo>
                <a:lnTo>
                  <a:pt x="822344" y="1042007"/>
                </a:lnTo>
                <a:lnTo>
                  <a:pt x="844875" y="991317"/>
                </a:lnTo>
                <a:lnTo>
                  <a:pt x="873037" y="946257"/>
                </a:lnTo>
                <a:lnTo>
                  <a:pt x="906830" y="904952"/>
                </a:lnTo>
                <a:lnTo>
                  <a:pt x="948135" y="871157"/>
                </a:lnTo>
                <a:lnTo>
                  <a:pt x="993197" y="842995"/>
                </a:lnTo>
                <a:lnTo>
                  <a:pt x="1043887" y="820464"/>
                </a:lnTo>
                <a:lnTo>
                  <a:pt x="1098336" y="801690"/>
                </a:lnTo>
                <a:lnTo>
                  <a:pt x="1152783" y="784792"/>
                </a:lnTo>
                <a:lnTo>
                  <a:pt x="1210986" y="769772"/>
                </a:lnTo>
                <a:lnTo>
                  <a:pt x="1267309" y="754751"/>
                </a:lnTo>
                <a:lnTo>
                  <a:pt x="1323635" y="737854"/>
                </a:lnTo>
                <a:lnTo>
                  <a:pt x="1378082" y="719079"/>
                </a:lnTo>
                <a:lnTo>
                  <a:pt x="1428774" y="696549"/>
                </a:lnTo>
                <a:lnTo>
                  <a:pt x="1475711" y="670266"/>
                </a:lnTo>
                <a:lnTo>
                  <a:pt x="1517016" y="636471"/>
                </a:lnTo>
                <a:lnTo>
                  <a:pt x="1560199" y="598919"/>
                </a:lnTo>
                <a:lnTo>
                  <a:pt x="1597750" y="555737"/>
                </a:lnTo>
                <a:lnTo>
                  <a:pt x="1633422" y="510678"/>
                </a:lnTo>
                <a:lnTo>
                  <a:pt x="1669094" y="463741"/>
                </a:lnTo>
                <a:lnTo>
                  <a:pt x="1704766" y="416803"/>
                </a:lnTo>
                <a:lnTo>
                  <a:pt x="1740438" y="371743"/>
                </a:lnTo>
                <a:lnTo>
                  <a:pt x="1779867" y="328561"/>
                </a:lnTo>
                <a:lnTo>
                  <a:pt x="1819293" y="291012"/>
                </a:lnTo>
                <a:lnTo>
                  <a:pt x="1864354" y="259094"/>
                </a:lnTo>
                <a:lnTo>
                  <a:pt x="1911291" y="234686"/>
                </a:lnTo>
                <a:lnTo>
                  <a:pt x="1967617" y="217789"/>
                </a:lnTo>
                <a:lnTo>
                  <a:pt x="2025819" y="210279"/>
                </a:lnTo>
                <a:lnTo>
                  <a:pt x="2085897" y="208401"/>
                </a:lnTo>
                <a:lnTo>
                  <a:pt x="2149731" y="214035"/>
                </a:lnTo>
                <a:lnTo>
                  <a:pt x="2213567" y="221545"/>
                </a:lnTo>
                <a:lnTo>
                  <a:pt x="2277403" y="230932"/>
                </a:lnTo>
                <a:lnTo>
                  <a:pt x="2341237" y="238443"/>
                </a:lnTo>
                <a:lnTo>
                  <a:pt x="2405071" y="242197"/>
                </a:lnTo>
                <a:lnTo>
                  <a:pt x="2467030" y="242197"/>
                </a:lnTo>
                <a:lnTo>
                  <a:pt x="2525233" y="234686"/>
                </a:lnTo>
                <a:lnTo>
                  <a:pt x="2583436" y="219666"/>
                </a:lnTo>
                <a:lnTo>
                  <a:pt x="2639760" y="197137"/>
                </a:lnTo>
                <a:lnTo>
                  <a:pt x="2696083" y="167096"/>
                </a:lnTo>
                <a:lnTo>
                  <a:pt x="2752409" y="137057"/>
                </a:lnTo>
                <a:lnTo>
                  <a:pt x="2808733" y="103262"/>
                </a:lnTo>
                <a:lnTo>
                  <a:pt x="2863182" y="71344"/>
                </a:lnTo>
                <a:lnTo>
                  <a:pt x="2921385" y="43182"/>
                </a:lnTo>
                <a:lnTo>
                  <a:pt x="2977708" y="20652"/>
                </a:lnTo>
                <a:lnTo>
                  <a:pt x="3035911" y="5631"/>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panose="020F0502020204030204"/>
            </a:endParaRPr>
          </a:p>
        </p:txBody>
      </p:sp>
      <p:sp>
        <p:nvSpPr>
          <p:cNvPr id="26" name="Freeform: Shape 26">
            <a:extLst>
              <a:ext uri="{FF2B5EF4-FFF2-40B4-BE49-F238E27FC236}">
                <a16:creationId xmlns:a16="http://schemas.microsoft.com/office/drawing/2014/main" id="{873CA32C-93F1-4FE9-A123-24E2F57F6E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2284" y="419100"/>
            <a:ext cx="2005326" cy="2002888"/>
          </a:xfrm>
          <a:custGeom>
            <a:avLst/>
            <a:gdLst>
              <a:gd name="connsiteX0" fmla="*/ 3095991 w 6191980"/>
              <a:gd name="connsiteY0" fmla="*/ 0 h 6184462"/>
              <a:gd name="connsiteX1" fmla="*/ 3156069 w 6191980"/>
              <a:gd name="connsiteY1" fmla="*/ 5631 h 6184462"/>
              <a:gd name="connsiteX2" fmla="*/ 3214272 w 6191980"/>
              <a:gd name="connsiteY2" fmla="*/ 20652 h 6184462"/>
              <a:gd name="connsiteX3" fmla="*/ 3270598 w 6191980"/>
              <a:gd name="connsiteY3" fmla="*/ 43182 h 6184462"/>
              <a:gd name="connsiteX4" fmla="*/ 3328798 w 6191980"/>
              <a:gd name="connsiteY4" fmla="*/ 71344 h 6184462"/>
              <a:gd name="connsiteX5" fmla="*/ 3383247 w 6191980"/>
              <a:gd name="connsiteY5" fmla="*/ 103262 h 6184462"/>
              <a:gd name="connsiteX6" fmla="*/ 3439573 w 6191980"/>
              <a:gd name="connsiteY6" fmla="*/ 137057 h 6184462"/>
              <a:gd name="connsiteX7" fmla="*/ 3495897 w 6191980"/>
              <a:gd name="connsiteY7" fmla="*/ 167096 h 6184462"/>
              <a:gd name="connsiteX8" fmla="*/ 3552221 w 6191980"/>
              <a:gd name="connsiteY8" fmla="*/ 197137 h 6184462"/>
              <a:gd name="connsiteX9" fmla="*/ 3606669 w 6191980"/>
              <a:gd name="connsiteY9" fmla="*/ 219666 h 6184462"/>
              <a:gd name="connsiteX10" fmla="*/ 3666749 w 6191980"/>
              <a:gd name="connsiteY10" fmla="*/ 234686 h 6184462"/>
              <a:gd name="connsiteX11" fmla="*/ 3724950 w 6191980"/>
              <a:gd name="connsiteY11" fmla="*/ 242197 h 6184462"/>
              <a:gd name="connsiteX12" fmla="*/ 3786907 w 6191980"/>
              <a:gd name="connsiteY12" fmla="*/ 242197 h 6184462"/>
              <a:gd name="connsiteX13" fmla="*/ 3850743 w 6191980"/>
              <a:gd name="connsiteY13" fmla="*/ 238443 h 6184462"/>
              <a:gd name="connsiteX14" fmla="*/ 3914577 w 6191980"/>
              <a:gd name="connsiteY14" fmla="*/ 230932 h 6184462"/>
              <a:gd name="connsiteX15" fmla="*/ 3978413 w 6191980"/>
              <a:gd name="connsiteY15" fmla="*/ 221545 h 6184462"/>
              <a:gd name="connsiteX16" fmla="*/ 4042247 w 6191980"/>
              <a:gd name="connsiteY16" fmla="*/ 214035 h 6184462"/>
              <a:gd name="connsiteX17" fmla="*/ 4106083 w 6191980"/>
              <a:gd name="connsiteY17" fmla="*/ 208401 h 6184462"/>
              <a:gd name="connsiteX18" fmla="*/ 4166161 w 6191980"/>
              <a:gd name="connsiteY18" fmla="*/ 210279 h 6184462"/>
              <a:gd name="connsiteX19" fmla="*/ 4224364 w 6191980"/>
              <a:gd name="connsiteY19" fmla="*/ 217789 h 6184462"/>
              <a:gd name="connsiteX20" fmla="*/ 4280690 w 6191980"/>
              <a:gd name="connsiteY20" fmla="*/ 234686 h 6184462"/>
              <a:gd name="connsiteX21" fmla="*/ 4327628 w 6191980"/>
              <a:gd name="connsiteY21" fmla="*/ 259094 h 6184462"/>
              <a:gd name="connsiteX22" fmla="*/ 4372686 w 6191980"/>
              <a:gd name="connsiteY22" fmla="*/ 291012 h 6184462"/>
              <a:gd name="connsiteX23" fmla="*/ 4412114 w 6191980"/>
              <a:gd name="connsiteY23" fmla="*/ 328561 h 6184462"/>
              <a:gd name="connsiteX24" fmla="*/ 4451542 w 6191980"/>
              <a:gd name="connsiteY24" fmla="*/ 371743 h 6184462"/>
              <a:gd name="connsiteX25" fmla="*/ 4487214 w 6191980"/>
              <a:gd name="connsiteY25" fmla="*/ 416803 h 6184462"/>
              <a:gd name="connsiteX26" fmla="*/ 4522886 w 6191980"/>
              <a:gd name="connsiteY26" fmla="*/ 463741 h 6184462"/>
              <a:gd name="connsiteX27" fmla="*/ 4558559 w 6191980"/>
              <a:gd name="connsiteY27" fmla="*/ 510678 h 6184462"/>
              <a:gd name="connsiteX28" fmla="*/ 4594231 w 6191980"/>
              <a:gd name="connsiteY28" fmla="*/ 555737 h 6184462"/>
              <a:gd name="connsiteX29" fmla="*/ 4631782 w 6191980"/>
              <a:gd name="connsiteY29" fmla="*/ 598919 h 6184462"/>
              <a:gd name="connsiteX30" fmla="*/ 4674964 w 6191980"/>
              <a:gd name="connsiteY30" fmla="*/ 636471 h 6184462"/>
              <a:gd name="connsiteX31" fmla="*/ 4716270 w 6191980"/>
              <a:gd name="connsiteY31" fmla="*/ 670266 h 6184462"/>
              <a:gd name="connsiteX32" fmla="*/ 4763206 w 6191980"/>
              <a:gd name="connsiteY32" fmla="*/ 696549 h 6184462"/>
              <a:gd name="connsiteX33" fmla="*/ 4813899 w 6191980"/>
              <a:gd name="connsiteY33" fmla="*/ 719079 h 6184462"/>
              <a:gd name="connsiteX34" fmla="*/ 4868345 w 6191980"/>
              <a:gd name="connsiteY34" fmla="*/ 737854 h 6184462"/>
              <a:gd name="connsiteX35" fmla="*/ 4924669 w 6191980"/>
              <a:gd name="connsiteY35" fmla="*/ 754751 h 6184462"/>
              <a:gd name="connsiteX36" fmla="*/ 4980995 w 6191980"/>
              <a:gd name="connsiteY36" fmla="*/ 769772 h 6184462"/>
              <a:gd name="connsiteX37" fmla="*/ 5039198 w 6191980"/>
              <a:gd name="connsiteY37" fmla="*/ 784792 h 6184462"/>
              <a:gd name="connsiteX38" fmla="*/ 5093644 w 6191980"/>
              <a:gd name="connsiteY38" fmla="*/ 801690 h 6184462"/>
              <a:gd name="connsiteX39" fmla="*/ 5148091 w 6191980"/>
              <a:gd name="connsiteY39" fmla="*/ 820464 h 6184462"/>
              <a:gd name="connsiteX40" fmla="*/ 5198784 w 6191980"/>
              <a:gd name="connsiteY40" fmla="*/ 842995 h 6184462"/>
              <a:gd name="connsiteX41" fmla="*/ 5243845 w 6191980"/>
              <a:gd name="connsiteY41" fmla="*/ 871157 h 6184462"/>
              <a:gd name="connsiteX42" fmla="*/ 5285151 w 6191980"/>
              <a:gd name="connsiteY42" fmla="*/ 904952 h 6184462"/>
              <a:gd name="connsiteX43" fmla="*/ 5318944 w 6191980"/>
              <a:gd name="connsiteY43" fmla="*/ 946257 h 6184462"/>
              <a:gd name="connsiteX44" fmla="*/ 5347108 w 6191980"/>
              <a:gd name="connsiteY44" fmla="*/ 991317 h 6184462"/>
              <a:gd name="connsiteX45" fmla="*/ 5369636 w 6191980"/>
              <a:gd name="connsiteY45" fmla="*/ 1042007 h 6184462"/>
              <a:gd name="connsiteX46" fmla="*/ 5388410 w 6191980"/>
              <a:gd name="connsiteY46" fmla="*/ 1096456 h 6184462"/>
              <a:gd name="connsiteX47" fmla="*/ 5405308 w 6191980"/>
              <a:gd name="connsiteY47" fmla="*/ 1150903 h 6184462"/>
              <a:gd name="connsiteX48" fmla="*/ 5420328 w 6191980"/>
              <a:gd name="connsiteY48" fmla="*/ 1209105 h 6184462"/>
              <a:gd name="connsiteX49" fmla="*/ 5435349 w 6191980"/>
              <a:gd name="connsiteY49" fmla="*/ 1265429 h 6184462"/>
              <a:gd name="connsiteX50" fmla="*/ 5452246 w 6191980"/>
              <a:gd name="connsiteY50" fmla="*/ 1321755 h 6184462"/>
              <a:gd name="connsiteX51" fmla="*/ 5471021 w 6191980"/>
              <a:gd name="connsiteY51" fmla="*/ 1376203 h 6184462"/>
              <a:gd name="connsiteX52" fmla="*/ 5493550 w 6191980"/>
              <a:gd name="connsiteY52" fmla="*/ 1426896 h 6184462"/>
              <a:gd name="connsiteX53" fmla="*/ 5519836 w 6191980"/>
              <a:gd name="connsiteY53" fmla="*/ 1473832 h 6184462"/>
              <a:gd name="connsiteX54" fmla="*/ 5553632 w 6191980"/>
              <a:gd name="connsiteY54" fmla="*/ 1515138 h 6184462"/>
              <a:gd name="connsiteX55" fmla="*/ 5591181 w 6191980"/>
              <a:gd name="connsiteY55" fmla="*/ 1558320 h 6184462"/>
              <a:gd name="connsiteX56" fmla="*/ 5634364 w 6191980"/>
              <a:gd name="connsiteY56" fmla="*/ 1595869 h 6184462"/>
              <a:gd name="connsiteX57" fmla="*/ 5679425 w 6191980"/>
              <a:gd name="connsiteY57" fmla="*/ 1631541 h 6184462"/>
              <a:gd name="connsiteX58" fmla="*/ 5728238 w 6191980"/>
              <a:gd name="connsiteY58" fmla="*/ 1667213 h 6184462"/>
              <a:gd name="connsiteX59" fmla="*/ 5775175 w 6191980"/>
              <a:gd name="connsiteY59" fmla="*/ 1702885 h 6184462"/>
              <a:gd name="connsiteX60" fmla="*/ 5820236 w 6191980"/>
              <a:gd name="connsiteY60" fmla="*/ 1738560 h 6184462"/>
              <a:gd name="connsiteX61" fmla="*/ 5863416 w 6191980"/>
              <a:gd name="connsiteY61" fmla="*/ 1777986 h 6184462"/>
              <a:gd name="connsiteX62" fmla="*/ 5900968 w 6191980"/>
              <a:gd name="connsiteY62" fmla="*/ 1817414 h 6184462"/>
              <a:gd name="connsiteX63" fmla="*/ 5932886 w 6191980"/>
              <a:gd name="connsiteY63" fmla="*/ 1862474 h 6184462"/>
              <a:gd name="connsiteX64" fmla="*/ 5957294 w 6191980"/>
              <a:gd name="connsiteY64" fmla="*/ 1909410 h 6184462"/>
              <a:gd name="connsiteX65" fmla="*/ 5974191 w 6191980"/>
              <a:gd name="connsiteY65" fmla="*/ 1965736 h 6184462"/>
              <a:gd name="connsiteX66" fmla="*/ 5981700 w 6191980"/>
              <a:gd name="connsiteY66" fmla="*/ 2023938 h 6184462"/>
              <a:gd name="connsiteX67" fmla="*/ 5983578 w 6191980"/>
              <a:gd name="connsiteY67" fmla="*/ 2084018 h 6184462"/>
              <a:gd name="connsiteX68" fmla="*/ 5977945 w 6191980"/>
              <a:gd name="connsiteY68" fmla="*/ 2147852 h 6184462"/>
              <a:gd name="connsiteX69" fmla="*/ 5970435 w 6191980"/>
              <a:gd name="connsiteY69" fmla="*/ 2211686 h 6184462"/>
              <a:gd name="connsiteX70" fmla="*/ 5961048 w 6191980"/>
              <a:gd name="connsiteY70" fmla="*/ 2275522 h 6184462"/>
              <a:gd name="connsiteX71" fmla="*/ 5953538 w 6191980"/>
              <a:gd name="connsiteY71" fmla="*/ 2339356 h 6184462"/>
              <a:gd name="connsiteX72" fmla="*/ 5949784 w 6191980"/>
              <a:gd name="connsiteY72" fmla="*/ 2403192 h 6184462"/>
              <a:gd name="connsiteX73" fmla="*/ 5949784 w 6191980"/>
              <a:gd name="connsiteY73" fmla="*/ 2465149 h 6184462"/>
              <a:gd name="connsiteX74" fmla="*/ 5957294 w 6191980"/>
              <a:gd name="connsiteY74" fmla="*/ 2523350 h 6184462"/>
              <a:gd name="connsiteX75" fmla="*/ 5972312 w 6191980"/>
              <a:gd name="connsiteY75" fmla="*/ 2581552 h 6184462"/>
              <a:gd name="connsiteX76" fmla="*/ 5994843 w 6191980"/>
              <a:gd name="connsiteY76" fmla="*/ 2636001 h 6184462"/>
              <a:gd name="connsiteX77" fmla="*/ 6024884 w 6191980"/>
              <a:gd name="connsiteY77" fmla="*/ 2692325 h 6184462"/>
              <a:gd name="connsiteX78" fmla="*/ 6054922 w 6191980"/>
              <a:gd name="connsiteY78" fmla="*/ 2748651 h 6184462"/>
              <a:gd name="connsiteX79" fmla="*/ 6088718 w 6191980"/>
              <a:gd name="connsiteY79" fmla="*/ 2804974 h 6184462"/>
              <a:gd name="connsiteX80" fmla="*/ 6120634 w 6191980"/>
              <a:gd name="connsiteY80" fmla="*/ 2859423 h 6184462"/>
              <a:gd name="connsiteX81" fmla="*/ 6148798 w 6191980"/>
              <a:gd name="connsiteY81" fmla="*/ 2917624 h 6184462"/>
              <a:gd name="connsiteX82" fmla="*/ 6171326 w 6191980"/>
              <a:gd name="connsiteY82" fmla="*/ 2973950 h 6184462"/>
              <a:gd name="connsiteX83" fmla="*/ 6186347 w 6191980"/>
              <a:gd name="connsiteY83" fmla="*/ 3032152 h 6184462"/>
              <a:gd name="connsiteX84" fmla="*/ 6191980 w 6191980"/>
              <a:gd name="connsiteY84" fmla="*/ 3092230 h 6184462"/>
              <a:gd name="connsiteX85" fmla="*/ 6186347 w 6191980"/>
              <a:gd name="connsiteY85" fmla="*/ 3152310 h 6184462"/>
              <a:gd name="connsiteX86" fmla="*/ 6171326 w 6191980"/>
              <a:gd name="connsiteY86" fmla="*/ 3210513 h 6184462"/>
              <a:gd name="connsiteX87" fmla="*/ 6148798 w 6191980"/>
              <a:gd name="connsiteY87" fmla="*/ 3266839 h 6184462"/>
              <a:gd name="connsiteX88" fmla="*/ 6120634 w 6191980"/>
              <a:gd name="connsiteY88" fmla="*/ 3325039 h 6184462"/>
              <a:gd name="connsiteX89" fmla="*/ 6088718 w 6191980"/>
              <a:gd name="connsiteY89" fmla="*/ 3379488 h 6184462"/>
              <a:gd name="connsiteX90" fmla="*/ 6054922 w 6191980"/>
              <a:gd name="connsiteY90" fmla="*/ 3435814 h 6184462"/>
              <a:gd name="connsiteX91" fmla="*/ 6024884 w 6191980"/>
              <a:gd name="connsiteY91" fmla="*/ 3492137 h 6184462"/>
              <a:gd name="connsiteX92" fmla="*/ 5994843 w 6191980"/>
              <a:gd name="connsiteY92" fmla="*/ 3548461 h 6184462"/>
              <a:gd name="connsiteX93" fmla="*/ 5972312 w 6191980"/>
              <a:gd name="connsiteY93" fmla="*/ 3602910 h 6184462"/>
              <a:gd name="connsiteX94" fmla="*/ 5957294 w 6191980"/>
              <a:gd name="connsiteY94" fmla="*/ 3661113 h 6184462"/>
              <a:gd name="connsiteX95" fmla="*/ 5949784 w 6191980"/>
              <a:gd name="connsiteY95" fmla="*/ 3719313 h 6184462"/>
              <a:gd name="connsiteX96" fmla="*/ 5949784 w 6191980"/>
              <a:gd name="connsiteY96" fmla="*/ 3781272 h 6184462"/>
              <a:gd name="connsiteX97" fmla="*/ 5953538 w 6191980"/>
              <a:gd name="connsiteY97" fmla="*/ 3845106 h 6184462"/>
              <a:gd name="connsiteX98" fmla="*/ 5961048 w 6191980"/>
              <a:gd name="connsiteY98" fmla="*/ 3908940 h 6184462"/>
              <a:gd name="connsiteX99" fmla="*/ 5970435 w 6191980"/>
              <a:gd name="connsiteY99" fmla="*/ 3972776 h 6184462"/>
              <a:gd name="connsiteX100" fmla="*/ 5977945 w 6191980"/>
              <a:gd name="connsiteY100" fmla="*/ 4036610 h 6184462"/>
              <a:gd name="connsiteX101" fmla="*/ 5983578 w 6191980"/>
              <a:gd name="connsiteY101" fmla="*/ 4100444 h 6184462"/>
              <a:gd name="connsiteX102" fmla="*/ 5981700 w 6191980"/>
              <a:gd name="connsiteY102" fmla="*/ 4160526 h 6184462"/>
              <a:gd name="connsiteX103" fmla="*/ 5974191 w 6191980"/>
              <a:gd name="connsiteY103" fmla="*/ 4218729 h 6184462"/>
              <a:gd name="connsiteX104" fmla="*/ 5957294 w 6191980"/>
              <a:gd name="connsiteY104" fmla="*/ 4275053 h 6184462"/>
              <a:gd name="connsiteX105" fmla="*/ 5932886 w 6191980"/>
              <a:gd name="connsiteY105" fmla="*/ 4321989 h 6184462"/>
              <a:gd name="connsiteX106" fmla="*/ 5900968 w 6191980"/>
              <a:gd name="connsiteY106" fmla="*/ 4367050 h 6184462"/>
              <a:gd name="connsiteX107" fmla="*/ 5863416 w 6191980"/>
              <a:gd name="connsiteY107" fmla="*/ 4406477 h 6184462"/>
              <a:gd name="connsiteX108" fmla="*/ 5820236 w 6191980"/>
              <a:gd name="connsiteY108" fmla="*/ 4445903 h 6184462"/>
              <a:gd name="connsiteX109" fmla="*/ 5775175 w 6191980"/>
              <a:gd name="connsiteY109" fmla="*/ 4481577 h 6184462"/>
              <a:gd name="connsiteX110" fmla="*/ 5728238 w 6191980"/>
              <a:gd name="connsiteY110" fmla="*/ 4517249 h 6184462"/>
              <a:gd name="connsiteX111" fmla="*/ 5679425 w 6191980"/>
              <a:gd name="connsiteY111" fmla="*/ 4552921 h 6184462"/>
              <a:gd name="connsiteX112" fmla="*/ 5634364 w 6191980"/>
              <a:gd name="connsiteY112" fmla="*/ 4588593 h 6184462"/>
              <a:gd name="connsiteX113" fmla="*/ 5591181 w 6191980"/>
              <a:gd name="connsiteY113" fmla="*/ 4626142 h 6184462"/>
              <a:gd name="connsiteX114" fmla="*/ 5553632 w 6191980"/>
              <a:gd name="connsiteY114" fmla="*/ 4669325 h 6184462"/>
              <a:gd name="connsiteX115" fmla="*/ 5519836 w 6191980"/>
              <a:gd name="connsiteY115" fmla="*/ 4710630 h 6184462"/>
              <a:gd name="connsiteX116" fmla="*/ 5493550 w 6191980"/>
              <a:gd name="connsiteY116" fmla="*/ 4757566 h 6184462"/>
              <a:gd name="connsiteX117" fmla="*/ 5471021 w 6191980"/>
              <a:gd name="connsiteY117" fmla="*/ 4808259 h 6184462"/>
              <a:gd name="connsiteX118" fmla="*/ 5452246 w 6191980"/>
              <a:gd name="connsiteY118" fmla="*/ 4862708 h 6184462"/>
              <a:gd name="connsiteX119" fmla="*/ 5435349 w 6191980"/>
              <a:gd name="connsiteY119" fmla="*/ 4919033 h 6184462"/>
              <a:gd name="connsiteX120" fmla="*/ 5420328 w 6191980"/>
              <a:gd name="connsiteY120" fmla="*/ 4975357 h 6184462"/>
              <a:gd name="connsiteX121" fmla="*/ 5405308 w 6191980"/>
              <a:gd name="connsiteY121" fmla="*/ 5033560 h 6184462"/>
              <a:gd name="connsiteX122" fmla="*/ 5388410 w 6191980"/>
              <a:gd name="connsiteY122" fmla="*/ 5088007 h 6184462"/>
              <a:gd name="connsiteX123" fmla="*/ 5369636 w 6191980"/>
              <a:gd name="connsiteY123" fmla="*/ 5142453 h 6184462"/>
              <a:gd name="connsiteX124" fmla="*/ 5347108 w 6191980"/>
              <a:gd name="connsiteY124" fmla="*/ 5193146 h 6184462"/>
              <a:gd name="connsiteX125" fmla="*/ 5318944 w 6191980"/>
              <a:gd name="connsiteY125" fmla="*/ 5238207 h 6184462"/>
              <a:gd name="connsiteX126" fmla="*/ 5285151 w 6191980"/>
              <a:gd name="connsiteY126" fmla="*/ 5279510 h 6184462"/>
              <a:gd name="connsiteX127" fmla="*/ 5243845 w 6191980"/>
              <a:gd name="connsiteY127" fmla="*/ 5313305 h 6184462"/>
              <a:gd name="connsiteX128" fmla="*/ 5198784 w 6191980"/>
              <a:gd name="connsiteY128" fmla="*/ 5341467 h 6184462"/>
              <a:gd name="connsiteX129" fmla="*/ 5148091 w 6191980"/>
              <a:gd name="connsiteY129" fmla="*/ 5363998 h 6184462"/>
              <a:gd name="connsiteX130" fmla="*/ 5093644 w 6191980"/>
              <a:gd name="connsiteY130" fmla="*/ 5382773 h 6184462"/>
              <a:gd name="connsiteX131" fmla="*/ 5039198 w 6191980"/>
              <a:gd name="connsiteY131" fmla="*/ 5399670 h 6184462"/>
              <a:gd name="connsiteX132" fmla="*/ 4980995 w 6191980"/>
              <a:gd name="connsiteY132" fmla="*/ 5414691 h 6184462"/>
              <a:gd name="connsiteX133" fmla="*/ 4924669 w 6191980"/>
              <a:gd name="connsiteY133" fmla="*/ 5429711 h 6184462"/>
              <a:gd name="connsiteX134" fmla="*/ 4868345 w 6191980"/>
              <a:gd name="connsiteY134" fmla="*/ 5446609 h 6184462"/>
              <a:gd name="connsiteX135" fmla="*/ 4813899 w 6191980"/>
              <a:gd name="connsiteY135" fmla="*/ 5465383 h 6184462"/>
              <a:gd name="connsiteX136" fmla="*/ 4763206 w 6191980"/>
              <a:gd name="connsiteY136" fmla="*/ 5487914 h 6184462"/>
              <a:gd name="connsiteX137" fmla="*/ 4716270 w 6191980"/>
              <a:gd name="connsiteY137" fmla="*/ 5514197 h 6184462"/>
              <a:gd name="connsiteX138" fmla="*/ 4674964 w 6191980"/>
              <a:gd name="connsiteY138" fmla="*/ 5547992 h 6184462"/>
              <a:gd name="connsiteX139" fmla="*/ 4631782 w 6191980"/>
              <a:gd name="connsiteY139" fmla="*/ 5585543 h 6184462"/>
              <a:gd name="connsiteX140" fmla="*/ 4594231 w 6191980"/>
              <a:gd name="connsiteY140" fmla="*/ 5628725 h 6184462"/>
              <a:gd name="connsiteX141" fmla="*/ 4558559 w 6191980"/>
              <a:gd name="connsiteY141" fmla="*/ 5673785 h 6184462"/>
              <a:gd name="connsiteX142" fmla="*/ 4522886 w 6191980"/>
              <a:gd name="connsiteY142" fmla="*/ 5720721 h 6184462"/>
              <a:gd name="connsiteX143" fmla="*/ 4487214 w 6191980"/>
              <a:gd name="connsiteY143" fmla="*/ 5767659 h 6184462"/>
              <a:gd name="connsiteX144" fmla="*/ 4451542 w 6191980"/>
              <a:gd name="connsiteY144" fmla="*/ 5812719 h 6184462"/>
              <a:gd name="connsiteX145" fmla="*/ 4412114 w 6191980"/>
              <a:gd name="connsiteY145" fmla="*/ 5855901 h 6184462"/>
              <a:gd name="connsiteX146" fmla="*/ 4372686 w 6191980"/>
              <a:gd name="connsiteY146" fmla="*/ 5893450 h 6184462"/>
              <a:gd name="connsiteX147" fmla="*/ 4327628 w 6191980"/>
              <a:gd name="connsiteY147" fmla="*/ 5925368 h 6184462"/>
              <a:gd name="connsiteX148" fmla="*/ 4280690 w 6191980"/>
              <a:gd name="connsiteY148" fmla="*/ 5949776 h 6184462"/>
              <a:gd name="connsiteX149" fmla="*/ 4224364 w 6191980"/>
              <a:gd name="connsiteY149" fmla="*/ 5966674 h 6184462"/>
              <a:gd name="connsiteX150" fmla="*/ 4166161 w 6191980"/>
              <a:gd name="connsiteY150" fmla="*/ 5974184 h 6184462"/>
              <a:gd name="connsiteX151" fmla="*/ 4106083 w 6191980"/>
              <a:gd name="connsiteY151" fmla="*/ 5976061 h 6184462"/>
              <a:gd name="connsiteX152" fmla="*/ 4042247 w 6191980"/>
              <a:gd name="connsiteY152" fmla="*/ 5970428 h 6184462"/>
              <a:gd name="connsiteX153" fmla="*/ 3978413 w 6191980"/>
              <a:gd name="connsiteY153" fmla="*/ 5962919 h 6184462"/>
              <a:gd name="connsiteX154" fmla="*/ 3914577 w 6191980"/>
              <a:gd name="connsiteY154" fmla="*/ 5953530 h 6184462"/>
              <a:gd name="connsiteX155" fmla="*/ 3850743 w 6191980"/>
              <a:gd name="connsiteY155" fmla="*/ 5946022 h 6184462"/>
              <a:gd name="connsiteX156" fmla="*/ 3786907 w 6191980"/>
              <a:gd name="connsiteY156" fmla="*/ 5942266 h 6184462"/>
              <a:gd name="connsiteX157" fmla="*/ 3724950 w 6191980"/>
              <a:gd name="connsiteY157" fmla="*/ 5942266 h 6184462"/>
              <a:gd name="connsiteX158" fmla="*/ 3666749 w 6191980"/>
              <a:gd name="connsiteY158" fmla="*/ 5949776 h 6184462"/>
              <a:gd name="connsiteX159" fmla="*/ 3606669 w 6191980"/>
              <a:gd name="connsiteY159" fmla="*/ 5964797 h 6184462"/>
              <a:gd name="connsiteX160" fmla="*/ 3552221 w 6191980"/>
              <a:gd name="connsiteY160" fmla="*/ 5987325 h 6184462"/>
              <a:gd name="connsiteX161" fmla="*/ 3495897 w 6191980"/>
              <a:gd name="connsiteY161" fmla="*/ 6017366 h 6184462"/>
              <a:gd name="connsiteX162" fmla="*/ 3439573 w 6191980"/>
              <a:gd name="connsiteY162" fmla="*/ 6047407 h 6184462"/>
              <a:gd name="connsiteX163" fmla="*/ 3383247 w 6191980"/>
              <a:gd name="connsiteY163" fmla="*/ 6081200 h 6184462"/>
              <a:gd name="connsiteX164" fmla="*/ 3328798 w 6191980"/>
              <a:gd name="connsiteY164" fmla="*/ 6113118 h 6184462"/>
              <a:gd name="connsiteX165" fmla="*/ 3270598 w 6191980"/>
              <a:gd name="connsiteY165" fmla="*/ 6141280 h 6184462"/>
              <a:gd name="connsiteX166" fmla="*/ 3214272 w 6191980"/>
              <a:gd name="connsiteY166" fmla="*/ 6163811 h 6184462"/>
              <a:gd name="connsiteX167" fmla="*/ 3156069 w 6191980"/>
              <a:gd name="connsiteY167" fmla="*/ 6178831 h 6184462"/>
              <a:gd name="connsiteX168" fmla="*/ 3095991 w 6191980"/>
              <a:gd name="connsiteY168" fmla="*/ 6184462 h 6184462"/>
              <a:gd name="connsiteX169" fmla="*/ 3035911 w 6191980"/>
              <a:gd name="connsiteY169" fmla="*/ 6178831 h 6184462"/>
              <a:gd name="connsiteX170" fmla="*/ 2977708 w 6191980"/>
              <a:gd name="connsiteY170" fmla="*/ 6163811 h 6184462"/>
              <a:gd name="connsiteX171" fmla="*/ 2921385 w 6191980"/>
              <a:gd name="connsiteY171" fmla="*/ 6141280 h 6184462"/>
              <a:gd name="connsiteX172" fmla="*/ 2863182 w 6191980"/>
              <a:gd name="connsiteY172" fmla="*/ 6113118 h 6184462"/>
              <a:gd name="connsiteX173" fmla="*/ 2808733 w 6191980"/>
              <a:gd name="connsiteY173" fmla="*/ 6081200 h 6184462"/>
              <a:gd name="connsiteX174" fmla="*/ 2752409 w 6191980"/>
              <a:gd name="connsiteY174" fmla="*/ 6047407 h 6184462"/>
              <a:gd name="connsiteX175" fmla="*/ 2696083 w 6191980"/>
              <a:gd name="connsiteY175" fmla="*/ 6017366 h 6184462"/>
              <a:gd name="connsiteX176" fmla="*/ 2639760 w 6191980"/>
              <a:gd name="connsiteY176" fmla="*/ 5987325 h 6184462"/>
              <a:gd name="connsiteX177" fmla="*/ 2583436 w 6191980"/>
              <a:gd name="connsiteY177" fmla="*/ 5964797 h 6184462"/>
              <a:gd name="connsiteX178" fmla="*/ 2525233 w 6191980"/>
              <a:gd name="connsiteY178" fmla="*/ 5949776 h 6184462"/>
              <a:gd name="connsiteX179" fmla="*/ 2467030 w 6191980"/>
              <a:gd name="connsiteY179" fmla="*/ 5942266 h 6184462"/>
              <a:gd name="connsiteX180" fmla="*/ 2405071 w 6191980"/>
              <a:gd name="connsiteY180" fmla="*/ 5942266 h 6184462"/>
              <a:gd name="connsiteX181" fmla="*/ 2341237 w 6191980"/>
              <a:gd name="connsiteY181" fmla="*/ 5946022 h 6184462"/>
              <a:gd name="connsiteX182" fmla="*/ 2277403 w 6191980"/>
              <a:gd name="connsiteY182" fmla="*/ 5953530 h 6184462"/>
              <a:gd name="connsiteX183" fmla="*/ 2213567 w 6191980"/>
              <a:gd name="connsiteY183" fmla="*/ 5962919 h 6184462"/>
              <a:gd name="connsiteX184" fmla="*/ 2149731 w 6191980"/>
              <a:gd name="connsiteY184" fmla="*/ 5970428 h 6184462"/>
              <a:gd name="connsiteX185" fmla="*/ 2085897 w 6191980"/>
              <a:gd name="connsiteY185" fmla="*/ 5976061 h 6184462"/>
              <a:gd name="connsiteX186" fmla="*/ 2025819 w 6191980"/>
              <a:gd name="connsiteY186" fmla="*/ 5974184 h 6184462"/>
              <a:gd name="connsiteX187" fmla="*/ 1967617 w 6191980"/>
              <a:gd name="connsiteY187" fmla="*/ 5966674 h 6184462"/>
              <a:gd name="connsiteX188" fmla="*/ 1911291 w 6191980"/>
              <a:gd name="connsiteY188" fmla="*/ 5949776 h 6184462"/>
              <a:gd name="connsiteX189" fmla="*/ 1864354 w 6191980"/>
              <a:gd name="connsiteY189" fmla="*/ 5925368 h 6184462"/>
              <a:gd name="connsiteX190" fmla="*/ 1819293 w 6191980"/>
              <a:gd name="connsiteY190" fmla="*/ 5893450 h 6184462"/>
              <a:gd name="connsiteX191" fmla="*/ 1779867 w 6191980"/>
              <a:gd name="connsiteY191" fmla="*/ 5855901 h 6184462"/>
              <a:gd name="connsiteX192" fmla="*/ 1740438 w 6191980"/>
              <a:gd name="connsiteY192" fmla="*/ 5812719 h 6184462"/>
              <a:gd name="connsiteX193" fmla="*/ 1704766 w 6191980"/>
              <a:gd name="connsiteY193" fmla="*/ 5767659 h 6184462"/>
              <a:gd name="connsiteX194" fmla="*/ 1669094 w 6191980"/>
              <a:gd name="connsiteY194" fmla="*/ 5720721 h 6184462"/>
              <a:gd name="connsiteX195" fmla="*/ 1633422 w 6191980"/>
              <a:gd name="connsiteY195" fmla="*/ 5673785 h 6184462"/>
              <a:gd name="connsiteX196" fmla="*/ 1597750 w 6191980"/>
              <a:gd name="connsiteY196" fmla="*/ 5628725 h 6184462"/>
              <a:gd name="connsiteX197" fmla="*/ 1560199 w 6191980"/>
              <a:gd name="connsiteY197" fmla="*/ 5585543 h 6184462"/>
              <a:gd name="connsiteX198" fmla="*/ 1517016 w 6191980"/>
              <a:gd name="connsiteY198" fmla="*/ 5547992 h 6184462"/>
              <a:gd name="connsiteX199" fmla="*/ 1475711 w 6191980"/>
              <a:gd name="connsiteY199" fmla="*/ 5514197 h 6184462"/>
              <a:gd name="connsiteX200" fmla="*/ 1428774 w 6191980"/>
              <a:gd name="connsiteY200" fmla="*/ 5487914 h 6184462"/>
              <a:gd name="connsiteX201" fmla="*/ 1378082 w 6191980"/>
              <a:gd name="connsiteY201" fmla="*/ 5465383 h 6184462"/>
              <a:gd name="connsiteX202" fmla="*/ 1323635 w 6191980"/>
              <a:gd name="connsiteY202" fmla="*/ 5446609 h 6184462"/>
              <a:gd name="connsiteX203" fmla="*/ 1267309 w 6191980"/>
              <a:gd name="connsiteY203" fmla="*/ 5429711 h 6184462"/>
              <a:gd name="connsiteX204" fmla="*/ 1210986 w 6191980"/>
              <a:gd name="connsiteY204" fmla="*/ 5414691 h 6184462"/>
              <a:gd name="connsiteX205" fmla="*/ 1152783 w 6191980"/>
              <a:gd name="connsiteY205" fmla="*/ 5399670 h 6184462"/>
              <a:gd name="connsiteX206" fmla="*/ 1098336 w 6191980"/>
              <a:gd name="connsiteY206" fmla="*/ 5382773 h 6184462"/>
              <a:gd name="connsiteX207" fmla="*/ 1043887 w 6191980"/>
              <a:gd name="connsiteY207" fmla="*/ 5363998 h 6184462"/>
              <a:gd name="connsiteX208" fmla="*/ 993197 w 6191980"/>
              <a:gd name="connsiteY208" fmla="*/ 5341467 h 6184462"/>
              <a:gd name="connsiteX209" fmla="*/ 948135 w 6191980"/>
              <a:gd name="connsiteY209" fmla="*/ 5313305 h 6184462"/>
              <a:gd name="connsiteX210" fmla="*/ 906830 w 6191980"/>
              <a:gd name="connsiteY210" fmla="*/ 5279510 h 6184462"/>
              <a:gd name="connsiteX211" fmla="*/ 873037 w 6191980"/>
              <a:gd name="connsiteY211" fmla="*/ 5238207 h 6184462"/>
              <a:gd name="connsiteX212" fmla="*/ 844875 w 6191980"/>
              <a:gd name="connsiteY212" fmla="*/ 5193146 h 6184462"/>
              <a:gd name="connsiteX213" fmla="*/ 822344 w 6191980"/>
              <a:gd name="connsiteY213" fmla="*/ 5142453 h 6184462"/>
              <a:gd name="connsiteX214" fmla="*/ 803570 w 6191980"/>
              <a:gd name="connsiteY214" fmla="*/ 5088007 h 6184462"/>
              <a:gd name="connsiteX215" fmla="*/ 786672 w 6191980"/>
              <a:gd name="connsiteY215" fmla="*/ 5033560 h 6184462"/>
              <a:gd name="connsiteX216" fmla="*/ 771652 w 6191980"/>
              <a:gd name="connsiteY216" fmla="*/ 4975357 h 6184462"/>
              <a:gd name="connsiteX217" fmla="*/ 756631 w 6191980"/>
              <a:gd name="connsiteY217" fmla="*/ 4919033 h 6184462"/>
              <a:gd name="connsiteX218" fmla="*/ 739734 w 6191980"/>
              <a:gd name="connsiteY218" fmla="*/ 4862708 h 6184462"/>
              <a:gd name="connsiteX219" fmla="*/ 720959 w 6191980"/>
              <a:gd name="connsiteY219" fmla="*/ 4808259 h 6184462"/>
              <a:gd name="connsiteX220" fmla="*/ 698428 w 6191980"/>
              <a:gd name="connsiteY220" fmla="*/ 4757566 h 6184462"/>
              <a:gd name="connsiteX221" fmla="*/ 672143 w 6191980"/>
              <a:gd name="connsiteY221" fmla="*/ 4710630 h 6184462"/>
              <a:gd name="connsiteX222" fmla="*/ 638351 w 6191980"/>
              <a:gd name="connsiteY222" fmla="*/ 4669325 h 6184462"/>
              <a:gd name="connsiteX223" fmla="*/ 600799 w 6191980"/>
              <a:gd name="connsiteY223" fmla="*/ 4626142 h 6184462"/>
              <a:gd name="connsiteX224" fmla="*/ 557617 w 6191980"/>
              <a:gd name="connsiteY224" fmla="*/ 4588593 h 6184462"/>
              <a:gd name="connsiteX225" fmla="*/ 510678 w 6191980"/>
              <a:gd name="connsiteY225" fmla="*/ 4552921 h 6184462"/>
              <a:gd name="connsiteX226" fmla="*/ 463742 w 6191980"/>
              <a:gd name="connsiteY226" fmla="*/ 4517249 h 6184462"/>
              <a:gd name="connsiteX227" fmla="*/ 416805 w 6191980"/>
              <a:gd name="connsiteY227" fmla="*/ 4481577 h 6184462"/>
              <a:gd name="connsiteX228" fmla="*/ 371744 w 6191980"/>
              <a:gd name="connsiteY228" fmla="*/ 4445903 h 6184462"/>
              <a:gd name="connsiteX229" fmla="*/ 328562 w 6191980"/>
              <a:gd name="connsiteY229" fmla="*/ 4406477 h 6184462"/>
              <a:gd name="connsiteX230" fmla="*/ 291012 w 6191980"/>
              <a:gd name="connsiteY230" fmla="*/ 4367050 h 6184462"/>
              <a:gd name="connsiteX231" fmla="*/ 259096 w 6191980"/>
              <a:gd name="connsiteY231" fmla="*/ 4321989 h 6184462"/>
              <a:gd name="connsiteX232" fmla="*/ 234689 w 6191980"/>
              <a:gd name="connsiteY232" fmla="*/ 4275053 h 6184462"/>
              <a:gd name="connsiteX233" fmla="*/ 217791 w 6191980"/>
              <a:gd name="connsiteY233" fmla="*/ 4218729 h 6184462"/>
              <a:gd name="connsiteX234" fmla="*/ 210281 w 6191980"/>
              <a:gd name="connsiteY234" fmla="*/ 4160526 h 6184462"/>
              <a:gd name="connsiteX235" fmla="*/ 208402 w 6191980"/>
              <a:gd name="connsiteY235" fmla="*/ 4100444 h 6184462"/>
              <a:gd name="connsiteX236" fmla="*/ 214035 w 6191980"/>
              <a:gd name="connsiteY236" fmla="*/ 4036610 h 6184462"/>
              <a:gd name="connsiteX237" fmla="*/ 221545 w 6191980"/>
              <a:gd name="connsiteY237" fmla="*/ 3972776 h 6184462"/>
              <a:gd name="connsiteX238" fmla="*/ 230932 w 6191980"/>
              <a:gd name="connsiteY238" fmla="*/ 3908940 h 6184462"/>
              <a:gd name="connsiteX239" fmla="*/ 238443 w 6191980"/>
              <a:gd name="connsiteY239" fmla="*/ 3845106 h 6184462"/>
              <a:gd name="connsiteX240" fmla="*/ 242199 w 6191980"/>
              <a:gd name="connsiteY240" fmla="*/ 3781272 h 6184462"/>
              <a:gd name="connsiteX241" fmla="*/ 242199 w 6191980"/>
              <a:gd name="connsiteY241" fmla="*/ 3719313 h 6184462"/>
              <a:gd name="connsiteX242" fmla="*/ 234689 w 6191980"/>
              <a:gd name="connsiteY242" fmla="*/ 3661113 h 6184462"/>
              <a:gd name="connsiteX243" fmla="*/ 219668 w 6191980"/>
              <a:gd name="connsiteY243" fmla="*/ 3602910 h 6184462"/>
              <a:gd name="connsiteX244" fmla="*/ 197138 w 6191980"/>
              <a:gd name="connsiteY244" fmla="*/ 3548461 h 6184462"/>
              <a:gd name="connsiteX245" fmla="*/ 168976 w 6191980"/>
              <a:gd name="connsiteY245" fmla="*/ 3492137 h 6184462"/>
              <a:gd name="connsiteX246" fmla="*/ 137057 w 6191980"/>
              <a:gd name="connsiteY246" fmla="*/ 3435814 h 6184462"/>
              <a:gd name="connsiteX247" fmla="*/ 103264 w 6191980"/>
              <a:gd name="connsiteY247" fmla="*/ 3379488 h 6184462"/>
              <a:gd name="connsiteX248" fmla="*/ 71346 w 6191980"/>
              <a:gd name="connsiteY248" fmla="*/ 3325039 h 6184462"/>
              <a:gd name="connsiteX249" fmla="*/ 43182 w 6191980"/>
              <a:gd name="connsiteY249" fmla="*/ 3266839 h 6184462"/>
              <a:gd name="connsiteX250" fmla="*/ 20654 w 6191980"/>
              <a:gd name="connsiteY250" fmla="*/ 3210513 h 6184462"/>
              <a:gd name="connsiteX251" fmla="*/ 5634 w 6191980"/>
              <a:gd name="connsiteY251" fmla="*/ 3152310 h 6184462"/>
              <a:gd name="connsiteX252" fmla="*/ 0 w 6191980"/>
              <a:gd name="connsiteY252" fmla="*/ 3092230 h 6184462"/>
              <a:gd name="connsiteX253" fmla="*/ 5634 w 6191980"/>
              <a:gd name="connsiteY253" fmla="*/ 3032152 h 6184462"/>
              <a:gd name="connsiteX254" fmla="*/ 20654 w 6191980"/>
              <a:gd name="connsiteY254" fmla="*/ 2973950 h 6184462"/>
              <a:gd name="connsiteX255" fmla="*/ 43182 w 6191980"/>
              <a:gd name="connsiteY255" fmla="*/ 2917624 h 6184462"/>
              <a:gd name="connsiteX256" fmla="*/ 71346 w 6191980"/>
              <a:gd name="connsiteY256" fmla="*/ 2859423 h 6184462"/>
              <a:gd name="connsiteX257" fmla="*/ 103264 w 6191980"/>
              <a:gd name="connsiteY257" fmla="*/ 2804974 h 6184462"/>
              <a:gd name="connsiteX258" fmla="*/ 137057 w 6191980"/>
              <a:gd name="connsiteY258" fmla="*/ 2748651 h 6184462"/>
              <a:gd name="connsiteX259" fmla="*/ 168976 w 6191980"/>
              <a:gd name="connsiteY259" fmla="*/ 2692325 h 6184462"/>
              <a:gd name="connsiteX260" fmla="*/ 197138 w 6191980"/>
              <a:gd name="connsiteY260" fmla="*/ 2636001 h 6184462"/>
              <a:gd name="connsiteX261" fmla="*/ 219668 w 6191980"/>
              <a:gd name="connsiteY261" fmla="*/ 2581552 h 6184462"/>
              <a:gd name="connsiteX262" fmla="*/ 234689 w 6191980"/>
              <a:gd name="connsiteY262" fmla="*/ 2523350 h 6184462"/>
              <a:gd name="connsiteX263" fmla="*/ 242199 w 6191980"/>
              <a:gd name="connsiteY263" fmla="*/ 2465149 h 6184462"/>
              <a:gd name="connsiteX264" fmla="*/ 242199 w 6191980"/>
              <a:gd name="connsiteY264" fmla="*/ 2403192 h 6184462"/>
              <a:gd name="connsiteX265" fmla="*/ 238443 w 6191980"/>
              <a:gd name="connsiteY265" fmla="*/ 2339356 h 6184462"/>
              <a:gd name="connsiteX266" fmla="*/ 230932 w 6191980"/>
              <a:gd name="connsiteY266" fmla="*/ 2275522 h 6184462"/>
              <a:gd name="connsiteX267" fmla="*/ 221545 w 6191980"/>
              <a:gd name="connsiteY267" fmla="*/ 2211686 h 6184462"/>
              <a:gd name="connsiteX268" fmla="*/ 214035 w 6191980"/>
              <a:gd name="connsiteY268" fmla="*/ 2147852 h 6184462"/>
              <a:gd name="connsiteX269" fmla="*/ 208402 w 6191980"/>
              <a:gd name="connsiteY269" fmla="*/ 2084018 h 6184462"/>
              <a:gd name="connsiteX270" fmla="*/ 210281 w 6191980"/>
              <a:gd name="connsiteY270" fmla="*/ 2023938 h 6184462"/>
              <a:gd name="connsiteX271" fmla="*/ 217791 w 6191980"/>
              <a:gd name="connsiteY271" fmla="*/ 1965736 h 6184462"/>
              <a:gd name="connsiteX272" fmla="*/ 234689 w 6191980"/>
              <a:gd name="connsiteY272" fmla="*/ 1909410 h 6184462"/>
              <a:gd name="connsiteX273" fmla="*/ 259096 w 6191980"/>
              <a:gd name="connsiteY273" fmla="*/ 1862474 h 6184462"/>
              <a:gd name="connsiteX274" fmla="*/ 291012 w 6191980"/>
              <a:gd name="connsiteY274" fmla="*/ 1817414 h 6184462"/>
              <a:gd name="connsiteX275" fmla="*/ 328562 w 6191980"/>
              <a:gd name="connsiteY275" fmla="*/ 1777986 h 6184462"/>
              <a:gd name="connsiteX276" fmla="*/ 371744 w 6191980"/>
              <a:gd name="connsiteY276" fmla="*/ 1738560 h 6184462"/>
              <a:gd name="connsiteX277" fmla="*/ 416805 w 6191980"/>
              <a:gd name="connsiteY277" fmla="*/ 1702885 h 6184462"/>
              <a:gd name="connsiteX278" fmla="*/ 463742 w 6191980"/>
              <a:gd name="connsiteY278" fmla="*/ 1667213 h 6184462"/>
              <a:gd name="connsiteX279" fmla="*/ 510678 w 6191980"/>
              <a:gd name="connsiteY279" fmla="*/ 1631541 h 6184462"/>
              <a:gd name="connsiteX280" fmla="*/ 557617 w 6191980"/>
              <a:gd name="connsiteY280" fmla="*/ 1595869 h 6184462"/>
              <a:gd name="connsiteX281" fmla="*/ 600799 w 6191980"/>
              <a:gd name="connsiteY281" fmla="*/ 1558320 h 6184462"/>
              <a:gd name="connsiteX282" fmla="*/ 638351 w 6191980"/>
              <a:gd name="connsiteY282" fmla="*/ 1515138 h 6184462"/>
              <a:gd name="connsiteX283" fmla="*/ 672143 w 6191980"/>
              <a:gd name="connsiteY283" fmla="*/ 1473832 h 6184462"/>
              <a:gd name="connsiteX284" fmla="*/ 698428 w 6191980"/>
              <a:gd name="connsiteY284" fmla="*/ 1426896 h 6184462"/>
              <a:gd name="connsiteX285" fmla="*/ 720959 w 6191980"/>
              <a:gd name="connsiteY285" fmla="*/ 1376203 h 6184462"/>
              <a:gd name="connsiteX286" fmla="*/ 739734 w 6191980"/>
              <a:gd name="connsiteY286" fmla="*/ 1321755 h 6184462"/>
              <a:gd name="connsiteX287" fmla="*/ 756631 w 6191980"/>
              <a:gd name="connsiteY287" fmla="*/ 1265429 h 6184462"/>
              <a:gd name="connsiteX288" fmla="*/ 771652 w 6191980"/>
              <a:gd name="connsiteY288" fmla="*/ 1209105 h 6184462"/>
              <a:gd name="connsiteX289" fmla="*/ 786672 w 6191980"/>
              <a:gd name="connsiteY289" fmla="*/ 1150903 h 6184462"/>
              <a:gd name="connsiteX290" fmla="*/ 803570 w 6191980"/>
              <a:gd name="connsiteY290" fmla="*/ 1096456 h 6184462"/>
              <a:gd name="connsiteX291" fmla="*/ 822344 w 6191980"/>
              <a:gd name="connsiteY291" fmla="*/ 1042007 h 6184462"/>
              <a:gd name="connsiteX292" fmla="*/ 844875 w 6191980"/>
              <a:gd name="connsiteY292" fmla="*/ 991317 h 6184462"/>
              <a:gd name="connsiteX293" fmla="*/ 873037 w 6191980"/>
              <a:gd name="connsiteY293" fmla="*/ 946257 h 6184462"/>
              <a:gd name="connsiteX294" fmla="*/ 906830 w 6191980"/>
              <a:gd name="connsiteY294" fmla="*/ 904952 h 6184462"/>
              <a:gd name="connsiteX295" fmla="*/ 948135 w 6191980"/>
              <a:gd name="connsiteY295" fmla="*/ 871157 h 6184462"/>
              <a:gd name="connsiteX296" fmla="*/ 993197 w 6191980"/>
              <a:gd name="connsiteY296" fmla="*/ 842995 h 6184462"/>
              <a:gd name="connsiteX297" fmla="*/ 1043887 w 6191980"/>
              <a:gd name="connsiteY297" fmla="*/ 820464 h 6184462"/>
              <a:gd name="connsiteX298" fmla="*/ 1098336 w 6191980"/>
              <a:gd name="connsiteY298" fmla="*/ 801690 h 6184462"/>
              <a:gd name="connsiteX299" fmla="*/ 1152783 w 6191980"/>
              <a:gd name="connsiteY299" fmla="*/ 784792 h 6184462"/>
              <a:gd name="connsiteX300" fmla="*/ 1210986 w 6191980"/>
              <a:gd name="connsiteY300" fmla="*/ 769772 h 6184462"/>
              <a:gd name="connsiteX301" fmla="*/ 1267309 w 6191980"/>
              <a:gd name="connsiteY301" fmla="*/ 754751 h 6184462"/>
              <a:gd name="connsiteX302" fmla="*/ 1323635 w 6191980"/>
              <a:gd name="connsiteY302" fmla="*/ 737854 h 6184462"/>
              <a:gd name="connsiteX303" fmla="*/ 1378082 w 6191980"/>
              <a:gd name="connsiteY303" fmla="*/ 719079 h 6184462"/>
              <a:gd name="connsiteX304" fmla="*/ 1428774 w 6191980"/>
              <a:gd name="connsiteY304" fmla="*/ 696549 h 6184462"/>
              <a:gd name="connsiteX305" fmla="*/ 1475711 w 6191980"/>
              <a:gd name="connsiteY305" fmla="*/ 670266 h 6184462"/>
              <a:gd name="connsiteX306" fmla="*/ 1517016 w 6191980"/>
              <a:gd name="connsiteY306" fmla="*/ 636471 h 6184462"/>
              <a:gd name="connsiteX307" fmla="*/ 1560199 w 6191980"/>
              <a:gd name="connsiteY307" fmla="*/ 598919 h 6184462"/>
              <a:gd name="connsiteX308" fmla="*/ 1597750 w 6191980"/>
              <a:gd name="connsiteY308" fmla="*/ 555737 h 6184462"/>
              <a:gd name="connsiteX309" fmla="*/ 1633422 w 6191980"/>
              <a:gd name="connsiteY309" fmla="*/ 510678 h 6184462"/>
              <a:gd name="connsiteX310" fmla="*/ 1669094 w 6191980"/>
              <a:gd name="connsiteY310" fmla="*/ 463741 h 6184462"/>
              <a:gd name="connsiteX311" fmla="*/ 1704766 w 6191980"/>
              <a:gd name="connsiteY311" fmla="*/ 416803 h 6184462"/>
              <a:gd name="connsiteX312" fmla="*/ 1740438 w 6191980"/>
              <a:gd name="connsiteY312" fmla="*/ 371743 h 6184462"/>
              <a:gd name="connsiteX313" fmla="*/ 1779867 w 6191980"/>
              <a:gd name="connsiteY313" fmla="*/ 328561 h 6184462"/>
              <a:gd name="connsiteX314" fmla="*/ 1819293 w 6191980"/>
              <a:gd name="connsiteY314" fmla="*/ 291012 h 6184462"/>
              <a:gd name="connsiteX315" fmla="*/ 1864354 w 6191980"/>
              <a:gd name="connsiteY315" fmla="*/ 259094 h 6184462"/>
              <a:gd name="connsiteX316" fmla="*/ 1911291 w 6191980"/>
              <a:gd name="connsiteY316" fmla="*/ 234686 h 6184462"/>
              <a:gd name="connsiteX317" fmla="*/ 1967617 w 6191980"/>
              <a:gd name="connsiteY317" fmla="*/ 217789 h 6184462"/>
              <a:gd name="connsiteX318" fmla="*/ 2025819 w 6191980"/>
              <a:gd name="connsiteY318" fmla="*/ 210279 h 6184462"/>
              <a:gd name="connsiteX319" fmla="*/ 2085897 w 6191980"/>
              <a:gd name="connsiteY319" fmla="*/ 208401 h 6184462"/>
              <a:gd name="connsiteX320" fmla="*/ 2149731 w 6191980"/>
              <a:gd name="connsiteY320" fmla="*/ 214035 h 6184462"/>
              <a:gd name="connsiteX321" fmla="*/ 2213567 w 6191980"/>
              <a:gd name="connsiteY321" fmla="*/ 221545 h 6184462"/>
              <a:gd name="connsiteX322" fmla="*/ 2277403 w 6191980"/>
              <a:gd name="connsiteY322" fmla="*/ 230932 h 6184462"/>
              <a:gd name="connsiteX323" fmla="*/ 2341237 w 6191980"/>
              <a:gd name="connsiteY323" fmla="*/ 238443 h 6184462"/>
              <a:gd name="connsiteX324" fmla="*/ 2405071 w 6191980"/>
              <a:gd name="connsiteY324" fmla="*/ 242197 h 6184462"/>
              <a:gd name="connsiteX325" fmla="*/ 2467030 w 6191980"/>
              <a:gd name="connsiteY325" fmla="*/ 242197 h 6184462"/>
              <a:gd name="connsiteX326" fmla="*/ 2525233 w 6191980"/>
              <a:gd name="connsiteY326" fmla="*/ 234686 h 6184462"/>
              <a:gd name="connsiteX327" fmla="*/ 2583436 w 6191980"/>
              <a:gd name="connsiteY327" fmla="*/ 219666 h 6184462"/>
              <a:gd name="connsiteX328" fmla="*/ 2639760 w 6191980"/>
              <a:gd name="connsiteY328" fmla="*/ 197137 h 6184462"/>
              <a:gd name="connsiteX329" fmla="*/ 2696083 w 6191980"/>
              <a:gd name="connsiteY329" fmla="*/ 167096 h 6184462"/>
              <a:gd name="connsiteX330" fmla="*/ 2752409 w 6191980"/>
              <a:gd name="connsiteY330" fmla="*/ 137057 h 6184462"/>
              <a:gd name="connsiteX331" fmla="*/ 2808733 w 6191980"/>
              <a:gd name="connsiteY331" fmla="*/ 103262 h 6184462"/>
              <a:gd name="connsiteX332" fmla="*/ 2863182 w 6191980"/>
              <a:gd name="connsiteY332" fmla="*/ 71344 h 6184462"/>
              <a:gd name="connsiteX333" fmla="*/ 2921385 w 6191980"/>
              <a:gd name="connsiteY333" fmla="*/ 43182 h 6184462"/>
              <a:gd name="connsiteX334" fmla="*/ 2977708 w 6191980"/>
              <a:gd name="connsiteY334" fmla="*/ 20652 h 6184462"/>
              <a:gd name="connsiteX335" fmla="*/ 3035911 w 6191980"/>
              <a:gd name="connsiteY335" fmla="*/ 5631 h 6184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Lst>
            <a:rect l="l" t="t" r="r" b="b"/>
            <a:pathLst>
              <a:path w="6191980" h="6184462">
                <a:moveTo>
                  <a:pt x="3095991" y="0"/>
                </a:moveTo>
                <a:lnTo>
                  <a:pt x="3156069" y="5631"/>
                </a:lnTo>
                <a:lnTo>
                  <a:pt x="3214272" y="20652"/>
                </a:lnTo>
                <a:lnTo>
                  <a:pt x="3270598" y="43182"/>
                </a:lnTo>
                <a:lnTo>
                  <a:pt x="3328798" y="71344"/>
                </a:lnTo>
                <a:lnTo>
                  <a:pt x="3383247" y="103262"/>
                </a:lnTo>
                <a:lnTo>
                  <a:pt x="3439573" y="137057"/>
                </a:lnTo>
                <a:lnTo>
                  <a:pt x="3495897" y="167096"/>
                </a:lnTo>
                <a:lnTo>
                  <a:pt x="3552221" y="197137"/>
                </a:lnTo>
                <a:lnTo>
                  <a:pt x="3606669" y="219666"/>
                </a:lnTo>
                <a:lnTo>
                  <a:pt x="3666749" y="234686"/>
                </a:lnTo>
                <a:lnTo>
                  <a:pt x="3724950" y="242197"/>
                </a:lnTo>
                <a:lnTo>
                  <a:pt x="3786907" y="242197"/>
                </a:lnTo>
                <a:lnTo>
                  <a:pt x="3850743" y="238443"/>
                </a:lnTo>
                <a:lnTo>
                  <a:pt x="3914577" y="230932"/>
                </a:lnTo>
                <a:lnTo>
                  <a:pt x="3978413" y="221545"/>
                </a:lnTo>
                <a:lnTo>
                  <a:pt x="4042247" y="214035"/>
                </a:lnTo>
                <a:lnTo>
                  <a:pt x="4106083" y="208401"/>
                </a:lnTo>
                <a:lnTo>
                  <a:pt x="4166161" y="210279"/>
                </a:lnTo>
                <a:lnTo>
                  <a:pt x="4224364" y="217789"/>
                </a:lnTo>
                <a:lnTo>
                  <a:pt x="4280690" y="234686"/>
                </a:lnTo>
                <a:lnTo>
                  <a:pt x="4327628" y="259094"/>
                </a:lnTo>
                <a:lnTo>
                  <a:pt x="4372686" y="291012"/>
                </a:lnTo>
                <a:lnTo>
                  <a:pt x="4412114" y="328561"/>
                </a:lnTo>
                <a:lnTo>
                  <a:pt x="4451542" y="371743"/>
                </a:lnTo>
                <a:lnTo>
                  <a:pt x="4487214" y="416803"/>
                </a:lnTo>
                <a:lnTo>
                  <a:pt x="4522886" y="463741"/>
                </a:lnTo>
                <a:lnTo>
                  <a:pt x="4558559" y="510678"/>
                </a:lnTo>
                <a:lnTo>
                  <a:pt x="4594231" y="555737"/>
                </a:lnTo>
                <a:lnTo>
                  <a:pt x="4631782" y="598919"/>
                </a:lnTo>
                <a:lnTo>
                  <a:pt x="4674964" y="636471"/>
                </a:lnTo>
                <a:lnTo>
                  <a:pt x="4716270" y="670266"/>
                </a:lnTo>
                <a:lnTo>
                  <a:pt x="4763206" y="696549"/>
                </a:lnTo>
                <a:lnTo>
                  <a:pt x="4813899" y="719079"/>
                </a:lnTo>
                <a:lnTo>
                  <a:pt x="4868345" y="737854"/>
                </a:lnTo>
                <a:lnTo>
                  <a:pt x="4924669" y="754751"/>
                </a:lnTo>
                <a:lnTo>
                  <a:pt x="4980995" y="769772"/>
                </a:lnTo>
                <a:lnTo>
                  <a:pt x="5039198" y="784792"/>
                </a:lnTo>
                <a:lnTo>
                  <a:pt x="5093644" y="801690"/>
                </a:lnTo>
                <a:lnTo>
                  <a:pt x="5148091" y="820464"/>
                </a:lnTo>
                <a:lnTo>
                  <a:pt x="5198784" y="842995"/>
                </a:lnTo>
                <a:lnTo>
                  <a:pt x="5243845" y="871157"/>
                </a:lnTo>
                <a:lnTo>
                  <a:pt x="5285151" y="904952"/>
                </a:lnTo>
                <a:lnTo>
                  <a:pt x="5318944" y="946257"/>
                </a:lnTo>
                <a:lnTo>
                  <a:pt x="5347108" y="991317"/>
                </a:lnTo>
                <a:lnTo>
                  <a:pt x="5369636" y="1042007"/>
                </a:lnTo>
                <a:lnTo>
                  <a:pt x="5388410" y="1096456"/>
                </a:lnTo>
                <a:lnTo>
                  <a:pt x="5405308" y="1150903"/>
                </a:lnTo>
                <a:lnTo>
                  <a:pt x="5420328" y="1209105"/>
                </a:lnTo>
                <a:lnTo>
                  <a:pt x="5435349" y="1265429"/>
                </a:lnTo>
                <a:lnTo>
                  <a:pt x="5452246" y="1321755"/>
                </a:lnTo>
                <a:lnTo>
                  <a:pt x="5471021" y="1376203"/>
                </a:lnTo>
                <a:lnTo>
                  <a:pt x="5493550" y="1426896"/>
                </a:lnTo>
                <a:lnTo>
                  <a:pt x="5519836" y="1473832"/>
                </a:lnTo>
                <a:lnTo>
                  <a:pt x="5553632" y="1515138"/>
                </a:lnTo>
                <a:lnTo>
                  <a:pt x="5591181" y="1558320"/>
                </a:lnTo>
                <a:lnTo>
                  <a:pt x="5634364" y="1595869"/>
                </a:lnTo>
                <a:lnTo>
                  <a:pt x="5679425" y="1631541"/>
                </a:lnTo>
                <a:lnTo>
                  <a:pt x="5728238" y="1667213"/>
                </a:lnTo>
                <a:lnTo>
                  <a:pt x="5775175" y="1702885"/>
                </a:lnTo>
                <a:lnTo>
                  <a:pt x="5820236" y="1738560"/>
                </a:lnTo>
                <a:lnTo>
                  <a:pt x="5863416" y="1777986"/>
                </a:lnTo>
                <a:lnTo>
                  <a:pt x="5900968" y="1817414"/>
                </a:lnTo>
                <a:lnTo>
                  <a:pt x="5932886" y="1862474"/>
                </a:lnTo>
                <a:lnTo>
                  <a:pt x="5957294" y="1909410"/>
                </a:lnTo>
                <a:lnTo>
                  <a:pt x="5974191" y="1965736"/>
                </a:lnTo>
                <a:lnTo>
                  <a:pt x="5981700" y="2023938"/>
                </a:lnTo>
                <a:lnTo>
                  <a:pt x="5983578" y="2084018"/>
                </a:lnTo>
                <a:lnTo>
                  <a:pt x="5977945" y="2147852"/>
                </a:lnTo>
                <a:lnTo>
                  <a:pt x="5970435" y="2211686"/>
                </a:lnTo>
                <a:lnTo>
                  <a:pt x="5961048" y="2275522"/>
                </a:lnTo>
                <a:lnTo>
                  <a:pt x="5953538" y="2339356"/>
                </a:lnTo>
                <a:lnTo>
                  <a:pt x="5949784" y="2403192"/>
                </a:lnTo>
                <a:lnTo>
                  <a:pt x="5949784" y="2465149"/>
                </a:lnTo>
                <a:lnTo>
                  <a:pt x="5957294" y="2523350"/>
                </a:lnTo>
                <a:lnTo>
                  <a:pt x="5972312" y="2581552"/>
                </a:lnTo>
                <a:lnTo>
                  <a:pt x="5994843" y="2636001"/>
                </a:lnTo>
                <a:lnTo>
                  <a:pt x="6024884" y="2692325"/>
                </a:lnTo>
                <a:lnTo>
                  <a:pt x="6054922" y="2748651"/>
                </a:lnTo>
                <a:lnTo>
                  <a:pt x="6088718" y="2804974"/>
                </a:lnTo>
                <a:lnTo>
                  <a:pt x="6120634" y="2859423"/>
                </a:lnTo>
                <a:lnTo>
                  <a:pt x="6148798" y="2917624"/>
                </a:lnTo>
                <a:lnTo>
                  <a:pt x="6171326" y="2973950"/>
                </a:lnTo>
                <a:lnTo>
                  <a:pt x="6186347" y="3032152"/>
                </a:lnTo>
                <a:lnTo>
                  <a:pt x="6191980" y="3092230"/>
                </a:lnTo>
                <a:lnTo>
                  <a:pt x="6186347" y="3152310"/>
                </a:lnTo>
                <a:lnTo>
                  <a:pt x="6171326" y="3210513"/>
                </a:lnTo>
                <a:lnTo>
                  <a:pt x="6148798" y="3266839"/>
                </a:lnTo>
                <a:lnTo>
                  <a:pt x="6120634" y="3325039"/>
                </a:lnTo>
                <a:lnTo>
                  <a:pt x="6088718" y="3379488"/>
                </a:lnTo>
                <a:lnTo>
                  <a:pt x="6054922" y="3435814"/>
                </a:lnTo>
                <a:lnTo>
                  <a:pt x="6024884" y="3492137"/>
                </a:lnTo>
                <a:lnTo>
                  <a:pt x="5994843" y="3548461"/>
                </a:lnTo>
                <a:lnTo>
                  <a:pt x="5972312" y="3602910"/>
                </a:lnTo>
                <a:lnTo>
                  <a:pt x="5957294" y="3661113"/>
                </a:lnTo>
                <a:lnTo>
                  <a:pt x="5949784" y="3719313"/>
                </a:lnTo>
                <a:lnTo>
                  <a:pt x="5949784" y="3781272"/>
                </a:lnTo>
                <a:lnTo>
                  <a:pt x="5953538" y="3845106"/>
                </a:lnTo>
                <a:lnTo>
                  <a:pt x="5961048" y="3908940"/>
                </a:lnTo>
                <a:lnTo>
                  <a:pt x="5970435" y="3972776"/>
                </a:lnTo>
                <a:lnTo>
                  <a:pt x="5977945" y="4036610"/>
                </a:lnTo>
                <a:lnTo>
                  <a:pt x="5983578" y="4100444"/>
                </a:lnTo>
                <a:lnTo>
                  <a:pt x="5981700" y="4160526"/>
                </a:lnTo>
                <a:lnTo>
                  <a:pt x="5974191" y="4218729"/>
                </a:lnTo>
                <a:lnTo>
                  <a:pt x="5957294" y="4275053"/>
                </a:lnTo>
                <a:lnTo>
                  <a:pt x="5932886" y="4321989"/>
                </a:lnTo>
                <a:lnTo>
                  <a:pt x="5900968" y="4367050"/>
                </a:lnTo>
                <a:lnTo>
                  <a:pt x="5863416" y="4406477"/>
                </a:lnTo>
                <a:lnTo>
                  <a:pt x="5820236" y="4445903"/>
                </a:lnTo>
                <a:lnTo>
                  <a:pt x="5775175" y="4481577"/>
                </a:lnTo>
                <a:lnTo>
                  <a:pt x="5728238" y="4517249"/>
                </a:lnTo>
                <a:lnTo>
                  <a:pt x="5679425" y="4552921"/>
                </a:lnTo>
                <a:lnTo>
                  <a:pt x="5634364" y="4588593"/>
                </a:lnTo>
                <a:lnTo>
                  <a:pt x="5591181" y="4626142"/>
                </a:lnTo>
                <a:lnTo>
                  <a:pt x="5553632" y="4669325"/>
                </a:lnTo>
                <a:lnTo>
                  <a:pt x="5519836" y="4710630"/>
                </a:lnTo>
                <a:lnTo>
                  <a:pt x="5493550" y="4757566"/>
                </a:lnTo>
                <a:lnTo>
                  <a:pt x="5471021" y="4808259"/>
                </a:lnTo>
                <a:lnTo>
                  <a:pt x="5452246" y="4862708"/>
                </a:lnTo>
                <a:lnTo>
                  <a:pt x="5435349" y="4919033"/>
                </a:lnTo>
                <a:lnTo>
                  <a:pt x="5420328" y="4975357"/>
                </a:lnTo>
                <a:lnTo>
                  <a:pt x="5405308" y="5033560"/>
                </a:lnTo>
                <a:lnTo>
                  <a:pt x="5388410" y="5088007"/>
                </a:lnTo>
                <a:lnTo>
                  <a:pt x="5369636" y="5142453"/>
                </a:lnTo>
                <a:lnTo>
                  <a:pt x="5347108" y="5193146"/>
                </a:lnTo>
                <a:lnTo>
                  <a:pt x="5318944" y="5238207"/>
                </a:lnTo>
                <a:lnTo>
                  <a:pt x="5285151" y="5279510"/>
                </a:lnTo>
                <a:lnTo>
                  <a:pt x="5243845" y="5313305"/>
                </a:lnTo>
                <a:lnTo>
                  <a:pt x="5198784" y="5341467"/>
                </a:lnTo>
                <a:lnTo>
                  <a:pt x="5148091" y="5363998"/>
                </a:lnTo>
                <a:lnTo>
                  <a:pt x="5093644" y="5382773"/>
                </a:lnTo>
                <a:lnTo>
                  <a:pt x="5039198" y="5399670"/>
                </a:lnTo>
                <a:lnTo>
                  <a:pt x="4980995" y="5414691"/>
                </a:lnTo>
                <a:lnTo>
                  <a:pt x="4924669" y="5429711"/>
                </a:lnTo>
                <a:lnTo>
                  <a:pt x="4868345" y="5446609"/>
                </a:lnTo>
                <a:lnTo>
                  <a:pt x="4813899" y="5465383"/>
                </a:lnTo>
                <a:lnTo>
                  <a:pt x="4763206" y="5487914"/>
                </a:lnTo>
                <a:lnTo>
                  <a:pt x="4716270" y="5514197"/>
                </a:lnTo>
                <a:lnTo>
                  <a:pt x="4674964" y="5547992"/>
                </a:lnTo>
                <a:lnTo>
                  <a:pt x="4631782" y="5585543"/>
                </a:lnTo>
                <a:lnTo>
                  <a:pt x="4594231" y="5628725"/>
                </a:lnTo>
                <a:lnTo>
                  <a:pt x="4558559" y="5673785"/>
                </a:lnTo>
                <a:lnTo>
                  <a:pt x="4522886" y="5720721"/>
                </a:lnTo>
                <a:lnTo>
                  <a:pt x="4487214" y="5767659"/>
                </a:lnTo>
                <a:lnTo>
                  <a:pt x="4451542" y="5812719"/>
                </a:lnTo>
                <a:lnTo>
                  <a:pt x="4412114" y="5855901"/>
                </a:lnTo>
                <a:lnTo>
                  <a:pt x="4372686" y="5893450"/>
                </a:lnTo>
                <a:lnTo>
                  <a:pt x="4327628" y="5925368"/>
                </a:lnTo>
                <a:lnTo>
                  <a:pt x="4280690" y="5949776"/>
                </a:lnTo>
                <a:lnTo>
                  <a:pt x="4224364" y="5966674"/>
                </a:lnTo>
                <a:lnTo>
                  <a:pt x="4166161" y="5974184"/>
                </a:lnTo>
                <a:lnTo>
                  <a:pt x="4106083" y="5976061"/>
                </a:lnTo>
                <a:lnTo>
                  <a:pt x="4042247" y="5970428"/>
                </a:lnTo>
                <a:lnTo>
                  <a:pt x="3978413" y="5962919"/>
                </a:lnTo>
                <a:lnTo>
                  <a:pt x="3914577" y="5953530"/>
                </a:lnTo>
                <a:lnTo>
                  <a:pt x="3850743" y="5946022"/>
                </a:lnTo>
                <a:lnTo>
                  <a:pt x="3786907" y="5942266"/>
                </a:lnTo>
                <a:lnTo>
                  <a:pt x="3724950" y="5942266"/>
                </a:lnTo>
                <a:lnTo>
                  <a:pt x="3666749" y="5949776"/>
                </a:lnTo>
                <a:lnTo>
                  <a:pt x="3606669" y="5964797"/>
                </a:lnTo>
                <a:lnTo>
                  <a:pt x="3552221" y="5987325"/>
                </a:lnTo>
                <a:lnTo>
                  <a:pt x="3495897" y="6017366"/>
                </a:lnTo>
                <a:lnTo>
                  <a:pt x="3439573" y="6047407"/>
                </a:lnTo>
                <a:lnTo>
                  <a:pt x="3383247" y="6081200"/>
                </a:lnTo>
                <a:lnTo>
                  <a:pt x="3328798" y="6113118"/>
                </a:lnTo>
                <a:lnTo>
                  <a:pt x="3270598" y="6141280"/>
                </a:lnTo>
                <a:lnTo>
                  <a:pt x="3214272" y="6163811"/>
                </a:lnTo>
                <a:lnTo>
                  <a:pt x="3156069" y="6178831"/>
                </a:lnTo>
                <a:lnTo>
                  <a:pt x="3095991" y="6184462"/>
                </a:lnTo>
                <a:lnTo>
                  <a:pt x="3035911" y="6178831"/>
                </a:lnTo>
                <a:lnTo>
                  <a:pt x="2977708" y="6163811"/>
                </a:lnTo>
                <a:lnTo>
                  <a:pt x="2921385" y="6141280"/>
                </a:lnTo>
                <a:lnTo>
                  <a:pt x="2863182" y="6113118"/>
                </a:lnTo>
                <a:lnTo>
                  <a:pt x="2808733" y="6081200"/>
                </a:lnTo>
                <a:lnTo>
                  <a:pt x="2752409" y="6047407"/>
                </a:lnTo>
                <a:lnTo>
                  <a:pt x="2696083" y="6017366"/>
                </a:lnTo>
                <a:lnTo>
                  <a:pt x="2639760" y="5987325"/>
                </a:lnTo>
                <a:lnTo>
                  <a:pt x="2583436" y="5964797"/>
                </a:lnTo>
                <a:lnTo>
                  <a:pt x="2525233" y="5949776"/>
                </a:lnTo>
                <a:lnTo>
                  <a:pt x="2467030" y="5942266"/>
                </a:lnTo>
                <a:lnTo>
                  <a:pt x="2405071" y="5942266"/>
                </a:lnTo>
                <a:lnTo>
                  <a:pt x="2341237" y="5946022"/>
                </a:lnTo>
                <a:lnTo>
                  <a:pt x="2277403" y="5953530"/>
                </a:lnTo>
                <a:lnTo>
                  <a:pt x="2213567" y="5962919"/>
                </a:lnTo>
                <a:lnTo>
                  <a:pt x="2149731" y="5970428"/>
                </a:lnTo>
                <a:lnTo>
                  <a:pt x="2085897" y="5976061"/>
                </a:lnTo>
                <a:lnTo>
                  <a:pt x="2025819" y="5974184"/>
                </a:lnTo>
                <a:lnTo>
                  <a:pt x="1967617" y="5966674"/>
                </a:lnTo>
                <a:lnTo>
                  <a:pt x="1911291" y="5949776"/>
                </a:lnTo>
                <a:lnTo>
                  <a:pt x="1864354" y="5925368"/>
                </a:lnTo>
                <a:lnTo>
                  <a:pt x="1819293" y="5893450"/>
                </a:lnTo>
                <a:lnTo>
                  <a:pt x="1779867" y="5855901"/>
                </a:lnTo>
                <a:lnTo>
                  <a:pt x="1740438" y="5812719"/>
                </a:lnTo>
                <a:lnTo>
                  <a:pt x="1704766" y="5767659"/>
                </a:lnTo>
                <a:lnTo>
                  <a:pt x="1669094" y="5720721"/>
                </a:lnTo>
                <a:lnTo>
                  <a:pt x="1633422" y="5673785"/>
                </a:lnTo>
                <a:lnTo>
                  <a:pt x="1597750" y="5628725"/>
                </a:lnTo>
                <a:lnTo>
                  <a:pt x="1560199" y="5585543"/>
                </a:lnTo>
                <a:lnTo>
                  <a:pt x="1517016" y="5547992"/>
                </a:lnTo>
                <a:lnTo>
                  <a:pt x="1475711" y="5514197"/>
                </a:lnTo>
                <a:lnTo>
                  <a:pt x="1428774" y="5487914"/>
                </a:lnTo>
                <a:lnTo>
                  <a:pt x="1378082" y="5465383"/>
                </a:lnTo>
                <a:lnTo>
                  <a:pt x="1323635" y="5446609"/>
                </a:lnTo>
                <a:lnTo>
                  <a:pt x="1267309" y="5429711"/>
                </a:lnTo>
                <a:lnTo>
                  <a:pt x="1210986" y="5414691"/>
                </a:lnTo>
                <a:lnTo>
                  <a:pt x="1152783" y="5399670"/>
                </a:lnTo>
                <a:lnTo>
                  <a:pt x="1098336" y="5382773"/>
                </a:lnTo>
                <a:lnTo>
                  <a:pt x="1043887" y="5363998"/>
                </a:lnTo>
                <a:lnTo>
                  <a:pt x="993197" y="5341467"/>
                </a:lnTo>
                <a:lnTo>
                  <a:pt x="948135" y="5313305"/>
                </a:lnTo>
                <a:lnTo>
                  <a:pt x="906830" y="5279510"/>
                </a:lnTo>
                <a:lnTo>
                  <a:pt x="873037" y="5238207"/>
                </a:lnTo>
                <a:lnTo>
                  <a:pt x="844875" y="5193146"/>
                </a:lnTo>
                <a:lnTo>
                  <a:pt x="822344" y="5142453"/>
                </a:lnTo>
                <a:lnTo>
                  <a:pt x="803570" y="5088007"/>
                </a:lnTo>
                <a:lnTo>
                  <a:pt x="786672" y="5033560"/>
                </a:lnTo>
                <a:lnTo>
                  <a:pt x="771652" y="4975357"/>
                </a:lnTo>
                <a:lnTo>
                  <a:pt x="756631" y="4919033"/>
                </a:lnTo>
                <a:lnTo>
                  <a:pt x="739734" y="4862708"/>
                </a:lnTo>
                <a:lnTo>
                  <a:pt x="720959" y="4808259"/>
                </a:lnTo>
                <a:lnTo>
                  <a:pt x="698428" y="4757566"/>
                </a:lnTo>
                <a:lnTo>
                  <a:pt x="672143" y="4710630"/>
                </a:lnTo>
                <a:lnTo>
                  <a:pt x="638351" y="4669325"/>
                </a:lnTo>
                <a:lnTo>
                  <a:pt x="600799" y="4626142"/>
                </a:lnTo>
                <a:lnTo>
                  <a:pt x="557617" y="4588593"/>
                </a:lnTo>
                <a:lnTo>
                  <a:pt x="510678" y="4552921"/>
                </a:lnTo>
                <a:lnTo>
                  <a:pt x="463742" y="4517249"/>
                </a:lnTo>
                <a:lnTo>
                  <a:pt x="416805" y="4481577"/>
                </a:lnTo>
                <a:lnTo>
                  <a:pt x="371744" y="4445903"/>
                </a:lnTo>
                <a:lnTo>
                  <a:pt x="328562" y="4406477"/>
                </a:lnTo>
                <a:lnTo>
                  <a:pt x="291012" y="4367050"/>
                </a:lnTo>
                <a:lnTo>
                  <a:pt x="259096" y="4321989"/>
                </a:lnTo>
                <a:lnTo>
                  <a:pt x="234689" y="4275053"/>
                </a:lnTo>
                <a:lnTo>
                  <a:pt x="217791" y="4218729"/>
                </a:lnTo>
                <a:lnTo>
                  <a:pt x="210281" y="4160526"/>
                </a:lnTo>
                <a:lnTo>
                  <a:pt x="208402" y="4100444"/>
                </a:lnTo>
                <a:lnTo>
                  <a:pt x="214035" y="4036610"/>
                </a:lnTo>
                <a:lnTo>
                  <a:pt x="221545" y="3972776"/>
                </a:lnTo>
                <a:lnTo>
                  <a:pt x="230932" y="3908940"/>
                </a:lnTo>
                <a:lnTo>
                  <a:pt x="238443" y="3845106"/>
                </a:lnTo>
                <a:lnTo>
                  <a:pt x="242199" y="3781272"/>
                </a:lnTo>
                <a:lnTo>
                  <a:pt x="242199" y="3719313"/>
                </a:lnTo>
                <a:lnTo>
                  <a:pt x="234689" y="3661113"/>
                </a:lnTo>
                <a:lnTo>
                  <a:pt x="219668" y="3602910"/>
                </a:lnTo>
                <a:lnTo>
                  <a:pt x="197138" y="3548461"/>
                </a:lnTo>
                <a:lnTo>
                  <a:pt x="168976" y="3492137"/>
                </a:lnTo>
                <a:lnTo>
                  <a:pt x="137057" y="3435814"/>
                </a:lnTo>
                <a:lnTo>
                  <a:pt x="103264" y="3379488"/>
                </a:lnTo>
                <a:lnTo>
                  <a:pt x="71346" y="3325039"/>
                </a:lnTo>
                <a:lnTo>
                  <a:pt x="43182" y="3266839"/>
                </a:lnTo>
                <a:lnTo>
                  <a:pt x="20654" y="3210513"/>
                </a:lnTo>
                <a:lnTo>
                  <a:pt x="5634" y="3152310"/>
                </a:lnTo>
                <a:lnTo>
                  <a:pt x="0" y="3092230"/>
                </a:lnTo>
                <a:lnTo>
                  <a:pt x="5634" y="3032152"/>
                </a:lnTo>
                <a:lnTo>
                  <a:pt x="20654" y="2973950"/>
                </a:lnTo>
                <a:lnTo>
                  <a:pt x="43182" y="2917624"/>
                </a:lnTo>
                <a:lnTo>
                  <a:pt x="71346" y="2859423"/>
                </a:lnTo>
                <a:lnTo>
                  <a:pt x="103264" y="2804974"/>
                </a:lnTo>
                <a:lnTo>
                  <a:pt x="137057" y="2748651"/>
                </a:lnTo>
                <a:lnTo>
                  <a:pt x="168976" y="2692325"/>
                </a:lnTo>
                <a:lnTo>
                  <a:pt x="197138" y="2636001"/>
                </a:lnTo>
                <a:lnTo>
                  <a:pt x="219668" y="2581552"/>
                </a:lnTo>
                <a:lnTo>
                  <a:pt x="234689" y="2523350"/>
                </a:lnTo>
                <a:lnTo>
                  <a:pt x="242199" y="2465149"/>
                </a:lnTo>
                <a:lnTo>
                  <a:pt x="242199" y="2403192"/>
                </a:lnTo>
                <a:lnTo>
                  <a:pt x="238443" y="2339356"/>
                </a:lnTo>
                <a:lnTo>
                  <a:pt x="230932" y="2275522"/>
                </a:lnTo>
                <a:lnTo>
                  <a:pt x="221545" y="2211686"/>
                </a:lnTo>
                <a:lnTo>
                  <a:pt x="214035" y="2147852"/>
                </a:lnTo>
                <a:lnTo>
                  <a:pt x="208402" y="2084018"/>
                </a:lnTo>
                <a:lnTo>
                  <a:pt x="210281" y="2023938"/>
                </a:lnTo>
                <a:lnTo>
                  <a:pt x="217791" y="1965736"/>
                </a:lnTo>
                <a:lnTo>
                  <a:pt x="234689" y="1909410"/>
                </a:lnTo>
                <a:lnTo>
                  <a:pt x="259096" y="1862474"/>
                </a:lnTo>
                <a:lnTo>
                  <a:pt x="291012" y="1817414"/>
                </a:lnTo>
                <a:lnTo>
                  <a:pt x="328562" y="1777986"/>
                </a:lnTo>
                <a:lnTo>
                  <a:pt x="371744" y="1738560"/>
                </a:lnTo>
                <a:lnTo>
                  <a:pt x="416805" y="1702885"/>
                </a:lnTo>
                <a:lnTo>
                  <a:pt x="463742" y="1667213"/>
                </a:lnTo>
                <a:lnTo>
                  <a:pt x="510678" y="1631541"/>
                </a:lnTo>
                <a:lnTo>
                  <a:pt x="557617" y="1595869"/>
                </a:lnTo>
                <a:lnTo>
                  <a:pt x="600799" y="1558320"/>
                </a:lnTo>
                <a:lnTo>
                  <a:pt x="638351" y="1515138"/>
                </a:lnTo>
                <a:lnTo>
                  <a:pt x="672143" y="1473832"/>
                </a:lnTo>
                <a:lnTo>
                  <a:pt x="698428" y="1426896"/>
                </a:lnTo>
                <a:lnTo>
                  <a:pt x="720959" y="1376203"/>
                </a:lnTo>
                <a:lnTo>
                  <a:pt x="739734" y="1321755"/>
                </a:lnTo>
                <a:lnTo>
                  <a:pt x="756631" y="1265429"/>
                </a:lnTo>
                <a:lnTo>
                  <a:pt x="771652" y="1209105"/>
                </a:lnTo>
                <a:lnTo>
                  <a:pt x="786672" y="1150903"/>
                </a:lnTo>
                <a:lnTo>
                  <a:pt x="803570" y="1096456"/>
                </a:lnTo>
                <a:lnTo>
                  <a:pt x="822344" y="1042007"/>
                </a:lnTo>
                <a:lnTo>
                  <a:pt x="844875" y="991317"/>
                </a:lnTo>
                <a:lnTo>
                  <a:pt x="873037" y="946257"/>
                </a:lnTo>
                <a:lnTo>
                  <a:pt x="906830" y="904952"/>
                </a:lnTo>
                <a:lnTo>
                  <a:pt x="948135" y="871157"/>
                </a:lnTo>
                <a:lnTo>
                  <a:pt x="993197" y="842995"/>
                </a:lnTo>
                <a:lnTo>
                  <a:pt x="1043887" y="820464"/>
                </a:lnTo>
                <a:lnTo>
                  <a:pt x="1098336" y="801690"/>
                </a:lnTo>
                <a:lnTo>
                  <a:pt x="1152783" y="784792"/>
                </a:lnTo>
                <a:lnTo>
                  <a:pt x="1210986" y="769772"/>
                </a:lnTo>
                <a:lnTo>
                  <a:pt x="1267309" y="754751"/>
                </a:lnTo>
                <a:lnTo>
                  <a:pt x="1323635" y="737854"/>
                </a:lnTo>
                <a:lnTo>
                  <a:pt x="1378082" y="719079"/>
                </a:lnTo>
                <a:lnTo>
                  <a:pt x="1428774" y="696549"/>
                </a:lnTo>
                <a:lnTo>
                  <a:pt x="1475711" y="670266"/>
                </a:lnTo>
                <a:lnTo>
                  <a:pt x="1517016" y="636471"/>
                </a:lnTo>
                <a:lnTo>
                  <a:pt x="1560199" y="598919"/>
                </a:lnTo>
                <a:lnTo>
                  <a:pt x="1597750" y="555737"/>
                </a:lnTo>
                <a:lnTo>
                  <a:pt x="1633422" y="510678"/>
                </a:lnTo>
                <a:lnTo>
                  <a:pt x="1669094" y="463741"/>
                </a:lnTo>
                <a:lnTo>
                  <a:pt x="1704766" y="416803"/>
                </a:lnTo>
                <a:lnTo>
                  <a:pt x="1740438" y="371743"/>
                </a:lnTo>
                <a:lnTo>
                  <a:pt x="1779867" y="328561"/>
                </a:lnTo>
                <a:lnTo>
                  <a:pt x="1819293" y="291012"/>
                </a:lnTo>
                <a:lnTo>
                  <a:pt x="1864354" y="259094"/>
                </a:lnTo>
                <a:lnTo>
                  <a:pt x="1911291" y="234686"/>
                </a:lnTo>
                <a:lnTo>
                  <a:pt x="1967617" y="217789"/>
                </a:lnTo>
                <a:lnTo>
                  <a:pt x="2025819" y="210279"/>
                </a:lnTo>
                <a:lnTo>
                  <a:pt x="2085897" y="208401"/>
                </a:lnTo>
                <a:lnTo>
                  <a:pt x="2149731" y="214035"/>
                </a:lnTo>
                <a:lnTo>
                  <a:pt x="2213567" y="221545"/>
                </a:lnTo>
                <a:lnTo>
                  <a:pt x="2277403" y="230932"/>
                </a:lnTo>
                <a:lnTo>
                  <a:pt x="2341237" y="238443"/>
                </a:lnTo>
                <a:lnTo>
                  <a:pt x="2405071" y="242197"/>
                </a:lnTo>
                <a:lnTo>
                  <a:pt x="2467030" y="242197"/>
                </a:lnTo>
                <a:lnTo>
                  <a:pt x="2525233" y="234686"/>
                </a:lnTo>
                <a:lnTo>
                  <a:pt x="2583436" y="219666"/>
                </a:lnTo>
                <a:lnTo>
                  <a:pt x="2639760" y="197137"/>
                </a:lnTo>
                <a:lnTo>
                  <a:pt x="2696083" y="167096"/>
                </a:lnTo>
                <a:lnTo>
                  <a:pt x="2752409" y="137057"/>
                </a:lnTo>
                <a:lnTo>
                  <a:pt x="2808733" y="103262"/>
                </a:lnTo>
                <a:lnTo>
                  <a:pt x="2863182" y="71344"/>
                </a:lnTo>
                <a:lnTo>
                  <a:pt x="2921385" y="43182"/>
                </a:lnTo>
                <a:lnTo>
                  <a:pt x="2977708" y="20652"/>
                </a:lnTo>
                <a:lnTo>
                  <a:pt x="3035911" y="5631"/>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panose="020F0502020204030204"/>
            </a:endParaRPr>
          </a:p>
        </p:txBody>
      </p:sp>
      <p:pic>
        <p:nvPicPr>
          <p:cNvPr id="10" name="Picture 9" descr="A picture containing drawing&#10;&#10;Description automatically generated">
            <a:extLst>
              <a:ext uri="{FF2B5EF4-FFF2-40B4-BE49-F238E27FC236}">
                <a16:creationId xmlns:a16="http://schemas.microsoft.com/office/drawing/2014/main" id="{1A82F0D7-D01E-4583-8D2C-F27E3A148D40}"/>
              </a:ext>
            </a:extLst>
          </p:cNvPr>
          <p:cNvPicPr>
            <a:picLocks noChangeAspect="1"/>
          </p:cNvPicPr>
          <p:nvPr/>
        </p:nvPicPr>
        <p:blipFill>
          <a:blip r:embed="rId2"/>
          <a:stretch>
            <a:fillRect/>
          </a:stretch>
        </p:blipFill>
        <p:spPr>
          <a:xfrm>
            <a:off x="6100777" y="873545"/>
            <a:ext cx="1100358" cy="1093997"/>
          </a:xfrm>
          <a:prstGeom prst="rect">
            <a:avLst/>
          </a:prstGeom>
        </p:spPr>
      </p:pic>
      <p:sp>
        <p:nvSpPr>
          <p:cNvPr id="3" name="Content Placeholder 2">
            <a:extLst>
              <a:ext uri="{FF2B5EF4-FFF2-40B4-BE49-F238E27FC236}">
                <a16:creationId xmlns:a16="http://schemas.microsoft.com/office/drawing/2014/main" id="{AECE56CF-C1C4-4243-9ADE-1D1BB3E636E9}"/>
              </a:ext>
            </a:extLst>
          </p:cNvPr>
          <p:cNvSpPr>
            <a:spLocks noGrp="1"/>
          </p:cNvSpPr>
          <p:nvPr>
            <p:ph sz="half" idx="1"/>
          </p:nvPr>
        </p:nvSpPr>
        <p:spPr>
          <a:xfrm>
            <a:off x="1193800" y="2795916"/>
            <a:ext cx="4170052" cy="3490584"/>
          </a:xfrm>
        </p:spPr>
        <p:txBody>
          <a:bodyPr vert="horz" lIns="91440" tIns="45720" rIns="91440" bIns="45720" rtlCol="0" anchor="t">
            <a:normAutofit lnSpcReduction="10000"/>
          </a:bodyPr>
          <a:lstStyle/>
          <a:p>
            <a:pPr>
              <a:lnSpc>
                <a:spcPct val="100000"/>
              </a:lnSpc>
            </a:pPr>
            <a:r>
              <a:rPr lang="en-US" sz="1800" dirty="0">
                <a:solidFill>
                  <a:schemeClr val="tx1"/>
                </a:solidFill>
              </a:rPr>
              <a:t>Talk to the people who make you feel better. This could be your family or your friends. </a:t>
            </a:r>
          </a:p>
          <a:p>
            <a:pPr>
              <a:lnSpc>
                <a:spcPct val="100000"/>
              </a:lnSpc>
            </a:pPr>
            <a:r>
              <a:rPr lang="en-US" sz="1800" dirty="0">
                <a:solidFill>
                  <a:schemeClr val="tx1"/>
                </a:solidFill>
              </a:rPr>
              <a:t>If you can, try to get some virtual face-to-face time through apps like FaceTime or Skype. Or set up some new group chats on Facebook Messenger, Snapchat or WhatsApp. </a:t>
            </a:r>
          </a:p>
          <a:p>
            <a:pPr>
              <a:lnSpc>
                <a:spcPct val="100000"/>
              </a:lnSpc>
            </a:pPr>
            <a:r>
              <a:rPr lang="en-US" sz="1800" dirty="0">
                <a:solidFill>
                  <a:schemeClr val="tx1"/>
                </a:solidFill>
              </a:rPr>
              <a:t>Being part of community like school and clubs can help us feel better overall so find ways to stay connected online like </a:t>
            </a:r>
            <a:r>
              <a:rPr lang="en-US" sz="1800" b="1" dirty="0">
                <a:solidFill>
                  <a:schemeClr val="tx1">
                    <a:lumMod val="95000"/>
                    <a:lumOff val="5000"/>
                  </a:schemeClr>
                </a:solidFill>
                <a:hlinkClick r:id="rId3">
                  <a:extLst>
                    <a:ext uri="{A12FA001-AC4F-418D-AE19-62706E023703}">
                      <ahyp:hlinkClr xmlns:ahyp="http://schemas.microsoft.com/office/drawing/2018/hyperlinkcolor" val="tx"/>
                    </a:ext>
                  </a:extLst>
                </a:hlinkClick>
              </a:rPr>
              <a:t>school website</a:t>
            </a:r>
            <a:r>
              <a:rPr lang="en-US" sz="1800" b="1" dirty="0">
                <a:solidFill>
                  <a:schemeClr val="tx1"/>
                </a:solidFill>
                <a:hlinkClick r:id="rId4">
                  <a:extLst>
                    <a:ext uri="{A12FA001-AC4F-418D-AE19-62706E023703}">
                      <ahyp:hlinkClr xmlns:ahyp="http://schemas.microsoft.com/office/drawing/2018/hyperlinkcolor" val="tx"/>
                    </a:ext>
                  </a:extLst>
                </a:hlinkClick>
              </a:rPr>
              <a:t>,</a:t>
            </a:r>
            <a:r>
              <a:rPr lang="en-US" sz="1800" dirty="0">
                <a:solidFill>
                  <a:schemeClr val="tx1"/>
                </a:solidFill>
              </a:rPr>
              <a:t> </a:t>
            </a:r>
            <a:r>
              <a:rPr lang="en-US" sz="1800" b="1" dirty="0">
                <a:solidFill>
                  <a:schemeClr val="tx1"/>
                </a:solidFill>
                <a:hlinkClick r:id="rId5">
                  <a:extLst>
                    <a:ext uri="{A12FA001-AC4F-418D-AE19-62706E023703}">
                      <ahyp:hlinkClr xmlns:ahyp="http://schemas.microsoft.com/office/drawing/2018/hyperlinkcolor" val="tx"/>
                    </a:ext>
                  </a:extLst>
                </a:hlinkClick>
              </a:rPr>
              <a:t>Glow</a:t>
            </a:r>
            <a:r>
              <a:rPr lang="en-US" sz="1800" dirty="0">
                <a:solidFill>
                  <a:schemeClr val="tx1"/>
                </a:solidFill>
              </a:rPr>
              <a:t> or </a:t>
            </a:r>
            <a:r>
              <a:rPr lang="en-US" sz="1800" b="1" dirty="0">
                <a:solidFill>
                  <a:schemeClr val="tx1"/>
                </a:solidFill>
                <a:hlinkClick r:id="rId6">
                  <a:extLst>
                    <a:ext uri="{A12FA001-AC4F-418D-AE19-62706E023703}">
                      <ahyp:hlinkClr xmlns:ahyp="http://schemas.microsoft.com/office/drawing/2018/hyperlinkcolor" val="tx"/>
                    </a:ext>
                  </a:extLst>
                </a:hlinkClick>
              </a:rPr>
              <a:t>Twitter</a:t>
            </a:r>
            <a:endParaRPr lang="en-US" sz="1800" b="1" dirty="0">
              <a:solidFill>
                <a:schemeClr val="tx1"/>
              </a:solidFill>
            </a:endParaRPr>
          </a:p>
          <a:p>
            <a:pPr marL="0" indent="0">
              <a:lnSpc>
                <a:spcPct val="100000"/>
              </a:lnSpc>
              <a:buNone/>
            </a:pPr>
            <a:endParaRPr lang="en-US" sz="1500" dirty="0">
              <a:solidFill>
                <a:schemeClr val="tx1"/>
              </a:solidFill>
            </a:endParaRPr>
          </a:p>
        </p:txBody>
      </p:sp>
      <p:sp>
        <p:nvSpPr>
          <p:cNvPr id="28" name="Freeform: Shape 28">
            <a:extLst>
              <a:ext uri="{FF2B5EF4-FFF2-40B4-BE49-F238E27FC236}">
                <a16:creationId xmlns:a16="http://schemas.microsoft.com/office/drawing/2014/main" id="{FFBD8C93-38E3-4D74-A212-DA02C0C7E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3688" y="2584797"/>
            <a:ext cx="3261712" cy="3257750"/>
          </a:xfrm>
          <a:custGeom>
            <a:avLst/>
            <a:gdLst>
              <a:gd name="connsiteX0" fmla="*/ 3095991 w 6191980"/>
              <a:gd name="connsiteY0" fmla="*/ 0 h 6184462"/>
              <a:gd name="connsiteX1" fmla="*/ 3156069 w 6191980"/>
              <a:gd name="connsiteY1" fmla="*/ 5631 h 6184462"/>
              <a:gd name="connsiteX2" fmla="*/ 3214272 w 6191980"/>
              <a:gd name="connsiteY2" fmla="*/ 20652 h 6184462"/>
              <a:gd name="connsiteX3" fmla="*/ 3270598 w 6191980"/>
              <a:gd name="connsiteY3" fmla="*/ 43182 h 6184462"/>
              <a:gd name="connsiteX4" fmla="*/ 3328798 w 6191980"/>
              <a:gd name="connsiteY4" fmla="*/ 71344 h 6184462"/>
              <a:gd name="connsiteX5" fmla="*/ 3383247 w 6191980"/>
              <a:gd name="connsiteY5" fmla="*/ 103262 h 6184462"/>
              <a:gd name="connsiteX6" fmla="*/ 3439573 w 6191980"/>
              <a:gd name="connsiteY6" fmla="*/ 137057 h 6184462"/>
              <a:gd name="connsiteX7" fmla="*/ 3495897 w 6191980"/>
              <a:gd name="connsiteY7" fmla="*/ 167096 h 6184462"/>
              <a:gd name="connsiteX8" fmla="*/ 3552221 w 6191980"/>
              <a:gd name="connsiteY8" fmla="*/ 197137 h 6184462"/>
              <a:gd name="connsiteX9" fmla="*/ 3606669 w 6191980"/>
              <a:gd name="connsiteY9" fmla="*/ 219666 h 6184462"/>
              <a:gd name="connsiteX10" fmla="*/ 3666749 w 6191980"/>
              <a:gd name="connsiteY10" fmla="*/ 234686 h 6184462"/>
              <a:gd name="connsiteX11" fmla="*/ 3724950 w 6191980"/>
              <a:gd name="connsiteY11" fmla="*/ 242197 h 6184462"/>
              <a:gd name="connsiteX12" fmla="*/ 3786907 w 6191980"/>
              <a:gd name="connsiteY12" fmla="*/ 242197 h 6184462"/>
              <a:gd name="connsiteX13" fmla="*/ 3850743 w 6191980"/>
              <a:gd name="connsiteY13" fmla="*/ 238443 h 6184462"/>
              <a:gd name="connsiteX14" fmla="*/ 3914577 w 6191980"/>
              <a:gd name="connsiteY14" fmla="*/ 230932 h 6184462"/>
              <a:gd name="connsiteX15" fmla="*/ 3978413 w 6191980"/>
              <a:gd name="connsiteY15" fmla="*/ 221545 h 6184462"/>
              <a:gd name="connsiteX16" fmla="*/ 4042247 w 6191980"/>
              <a:gd name="connsiteY16" fmla="*/ 214035 h 6184462"/>
              <a:gd name="connsiteX17" fmla="*/ 4106083 w 6191980"/>
              <a:gd name="connsiteY17" fmla="*/ 208401 h 6184462"/>
              <a:gd name="connsiteX18" fmla="*/ 4166161 w 6191980"/>
              <a:gd name="connsiteY18" fmla="*/ 210279 h 6184462"/>
              <a:gd name="connsiteX19" fmla="*/ 4224364 w 6191980"/>
              <a:gd name="connsiteY19" fmla="*/ 217789 h 6184462"/>
              <a:gd name="connsiteX20" fmla="*/ 4280690 w 6191980"/>
              <a:gd name="connsiteY20" fmla="*/ 234686 h 6184462"/>
              <a:gd name="connsiteX21" fmla="*/ 4327628 w 6191980"/>
              <a:gd name="connsiteY21" fmla="*/ 259094 h 6184462"/>
              <a:gd name="connsiteX22" fmla="*/ 4372686 w 6191980"/>
              <a:gd name="connsiteY22" fmla="*/ 291012 h 6184462"/>
              <a:gd name="connsiteX23" fmla="*/ 4412114 w 6191980"/>
              <a:gd name="connsiteY23" fmla="*/ 328561 h 6184462"/>
              <a:gd name="connsiteX24" fmla="*/ 4451542 w 6191980"/>
              <a:gd name="connsiteY24" fmla="*/ 371743 h 6184462"/>
              <a:gd name="connsiteX25" fmla="*/ 4487214 w 6191980"/>
              <a:gd name="connsiteY25" fmla="*/ 416803 h 6184462"/>
              <a:gd name="connsiteX26" fmla="*/ 4522886 w 6191980"/>
              <a:gd name="connsiteY26" fmla="*/ 463741 h 6184462"/>
              <a:gd name="connsiteX27" fmla="*/ 4558559 w 6191980"/>
              <a:gd name="connsiteY27" fmla="*/ 510678 h 6184462"/>
              <a:gd name="connsiteX28" fmla="*/ 4594231 w 6191980"/>
              <a:gd name="connsiteY28" fmla="*/ 555737 h 6184462"/>
              <a:gd name="connsiteX29" fmla="*/ 4631782 w 6191980"/>
              <a:gd name="connsiteY29" fmla="*/ 598919 h 6184462"/>
              <a:gd name="connsiteX30" fmla="*/ 4674964 w 6191980"/>
              <a:gd name="connsiteY30" fmla="*/ 636471 h 6184462"/>
              <a:gd name="connsiteX31" fmla="*/ 4716270 w 6191980"/>
              <a:gd name="connsiteY31" fmla="*/ 670266 h 6184462"/>
              <a:gd name="connsiteX32" fmla="*/ 4763206 w 6191980"/>
              <a:gd name="connsiteY32" fmla="*/ 696549 h 6184462"/>
              <a:gd name="connsiteX33" fmla="*/ 4813899 w 6191980"/>
              <a:gd name="connsiteY33" fmla="*/ 719079 h 6184462"/>
              <a:gd name="connsiteX34" fmla="*/ 4868345 w 6191980"/>
              <a:gd name="connsiteY34" fmla="*/ 737854 h 6184462"/>
              <a:gd name="connsiteX35" fmla="*/ 4924669 w 6191980"/>
              <a:gd name="connsiteY35" fmla="*/ 754751 h 6184462"/>
              <a:gd name="connsiteX36" fmla="*/ 4980995 w 6191980"/>
              <a:gd name="connsiteY36" fmla="*/ 769772 h 6184462"/>
              <a:gd name="connsiteX37" fmla="*/ 5039198 w 6191980"/>
              <a:gd name="connsiteY37" fmla="*/ 784792 h 6184462"/>
              <a:gd name="connsiteX38" fmla="*/ 5093644 w 6191980"/>
              <a:gd name="connsiteY38" fmla="*/ 801690 h 6184462"/>
              <a:gd name="connsiteX39" fmla="*/ 5148091 w 6191980"/>
              <a:gd name="connsiteY39" fmla="*/ 820464 h 6184462"/>
              <a:gd name="connsiteX40" fmla="*/ 5198784 w 6191980"/>
              <a:gd name="connsiteY40" fmla="*/ 842995 h 6184462"/>
              <a:gd name="connsiteX41" fmla="*/ 5243845 w 6191980"/>
              <a:gd name="connsiteY41" fmla="*/ 871157 h 6184462"/>
              <a:gd name="connsiteX42" fmla="*/ 5285151 w 6191980"/>
              <a:gd name="connsiteY42" fmla="*/ 904952 h 6184462"/>
              <a:gd name="connsiteX43" fmla="*/ 5318944 w 6191980"/>
              <a:gd name="connsiteY43" fmla="*/ 946257 h 6184462"/>
              <a:gd name="connsiteX44" fmla="*/ 5347108 w 6191980"/>
              <a:gd name="connsiteY44" fmla="*/ 991317 h 6184462"/>
              <a:gd name="connsiteX45" fmla="*/ 5369636 w 6191980"/>
              <a:gd name="connsiteY45" fmla="*/ 1042007 h 6184462"/>
              <a:gd name="connsiteX46" fmla="*/ 5388410 w 6191980"/>
              <a:gd name="connsiteY46" fmla="*/ 1096456 h 6184462"/>
              <a:gd name="connsiteX47" fmla="*/ 5405308 w 6191980"/>
              <a:gd name="connsiteY47" fmla="*/ 1150903 h 6184462"/>
              <a:gd name="connsiteX48" fmla="*/ 5420328 w 6191980"/>
              <a:gd name="connsiteY48" fmla="*/ 1209105 h 6184462"/>
              <a:gd name="connsiteX49" fmla="*/ 5435349 w 6191980"/>
              <a:gd name="connsiteY49" fmla="*/ 1265429 h 6184462"/>
              <a:gd name="connsiteX50" fmla="*/ 5452246 w 6191980"/>
              <a:gd name="connsiteY50" fmla="*/ 1321755 h 6184462"/>
              <a:gd name="connsiteX51" fmla="*/ 5471021 w 6191980"/>
              <a:gd name="connsiteY51" fmla="*/ 1376203 h 6184462"/>
              <a:gd name="connsiteX52" fmla="*/ 5493550 w 6191980"/>
              <a:gd name="connsiteY52" fmla="*/ 1426896 h 6184462"/>
              <a:gd name="connsiteX53" fmla="*/ 5519836 w 6191980"/>
              <a:gd name="connsiteY53" fmla="*/ 1473832 h 6184462"/>
              <a:gd name="connsiteX54" fmla="*/ 5553632 w 6191980"/>
              <a:gd name="connsiteY54" fmla="*/ 1515138 h 6184462"/>
              <a:gd name="connsiteX55" fmla="*/ 5591181 w 6191980"/>
              <a:gd name="connsiteY55" fmla="*/ 1558320 h 6184462"/>
              <a:gd name="connsiteX56" fmla="*/ 5634364 w 6191980"/>
              <a:gd name="connsiteY56" fmla="*/ 1595869 h 6184462"/>
              <a:gd name="connsiteX57" fmla="*/ 5679425 w 6191980"/>
              <a:gd name="connsiteY57" fmla="*/ 1631541 h 6184462"/>
              <a:gd name="connsiteX58" fmla="*/ 5728238 w 6191980"/>
              <a:gd name="connsiteY58" fmla="*/ 1667213 h 6184462"/>
              <a:gd name="connsiteX59" fmla="*/ 5775175 w 6191980"/>
              <a:gd name="connsiteY59" fmla="*/ 1702885 h 6184462"/>
              <a:gd name="connsiteX60" fmla="*/ 5820236 w 6191980"/>
              <a:gd name="connsiteY60" fmla="*/ 1738560 h 6184462"/>
              <a:gd name="connsiteX61" fmla="*/ 5863416 w 6191980"/>
              <a:gd name="connsiteY61" fmla="*/ 1777986 h 6184462"/>
              <a:gd name="connsiteX62" fmla="*/ 5900968 w 6191980"/>
              <a:gd name="connsiteY62" fmla="*/ 1817414 h 6184462"/>
              <a:gd name="connsiteX63" fmla="*/ 5932886 w 6191980"/>
              <a:gd name="connsiteY63" fmla="*/ 1862474 h 6184462"/>
              <a:gd name="connsiteX64" fmla="*/ 5957294 w 6191980"/>
              <a:gd name="connsiteY64" fmla="*/ 1909410 h 6184462"/>
              <a:gd name="connsiteX65" fmla="*/ 5974191 w 6191980"/>
              <a:gd name="connsiteY65" fmla="*/ 1965736 h 6184462"/>
              <a:gd name="connsiteX66" fmla="*/ 5981700 w 6191980"/>
              <a:gd name="connsiteY66" fmla="*/ 2023938 h 6184462"/>
              <a:gd name="connsiteX67" fmla="*/ 5983578 w 6191980"/>
              <a:gd name="connsiteY67" fmla="*/ 2084018 h 6184462"/>
              <a:gd name="connsiteX68" fmla="*/ 5977945 w 6191980"/>
              <a:gd name="connsiteY68" fmla="*/ 2147852 h 6184462"/>
              <a:gd name="connsiteX69" fmla="*/ 5970435 w 6191980"/>
              <a:gd name="connsiteY69" fmla="*/ 2211686 h 6184462"/>
              <a:gd name="connsiteX70" fmla="*/ 5961048 w 6191980"/>
              <a:gd name="connsiteY70" fmla="*/ 2275522 h 6184462"/>
              <a:gd name="connsiteX71" fmla="*/ 5953538 w 6191980"/>
              <a:gd name="connsiteY71" fmla="*/ 2339356 h 6184462"/>
              <a:gd name="connsiteX72" fmla="*/ 5949784 w 6191980"/>
              <a:gd name="connsiteY72" fmla="*/ 2403192 h 6184462"/>
              <a:gd name="connsiteX73" fmla="*/ 5949784 w 6191980"/>
              <a:gd name="connsiteY73" fmla="*/ 2465149 h 6184462"/>
              <a:gd name="connsiteX74" fmla="*/ 5957294 w 6191980"/>
              <a:gd name="connsiteY74" fmla="*/ 2523350 h 6184462"/>
              <a:gd name="connsiteX75" fmla="*/ 5972312 w 6191980"/>
              <a:gd name="connsiteY75" fmla="*/ 2581552 h 6184462"/>
              <a:gd name="connsiteX76" fmla="*/ 5994843 w 6191980"/>
              <a:gd name="connsiteY76" fmla="*/ 2636001 h 6184462"/>
              <a:gd name="connsiteX77" fmla="*/ 6024884 w 6191980"/>
              <a:gd name="connsiteY77" fmla="*/ 2692325 h 6184462"/>
              <a:gd name="connsiteX78" fmla="*/ 6054922 w 6191980"/>
              <a:gd name="connsiteY78" fmla="*/ 2748651 h 6184462"/>
              <a:gd name="connsiteX79" fmla="*/ 6088718 w 6191980"/>
              <a:gd name="connsiteY79" fmla="*/ 2804974 h 6184462"/>
              <a:gd name="connsiteX80" fmla="*/ 6120634 w 6191980"/>
              <a:gd name="connsiteY80" fmla="*/ 2859423 h 6184462"/>
              <a:gd name="connsiteX81" fmla="*/ 6148798 w 6191980"/>
              <a:gd name="connsiteY81" fmla="*/ 2917624 h 6184462"/>
              <a:gd name="connsiteX82" fmla="*/ 6171326 w 6191980"/>
              <a:gd name="connsiteY82" fmla="*/ 2973950 h 6184462"/>
              <a:gd name="connsiteX83" fmla="*/ 6186347 w 6191980"/>
              <a:gd name="connsiteY83" fmla="*/ 3032152 h 6184462"/>
              <a:gd name="connsiteX84" fmla="*/ 6191980 w 6191980"/>
              <a:gd name="connsiteY84" fmla="*/ 3092230 h 6184462"/>
              <a:gd name="connsiteX85" fmla="*/ 6186347 w 6191980"/>
              <a:gd name="connsiteY85" fmla="*/ 3152310 h 6184462"/>
              <a:gd name="connsiteX86" fmla="*/ 6171326 w 6191980"/>
              <a:gd name="connsiteY86" fmla="*/ 3210513 h 6184462"/>
              <a:gd name="connsiteX87" fmla="*/ 6148798 w 6191980"/>
              <a:gd name="connsiteY87" fmla="*/ 3266839 h 6184462"/>
              <a:gd name="connsiteX88" fmla="*/ 6120634 w 6191980"/>
              <a:gd name="connsiteY88" fmla="*/ 3325039 h 6184462"/>
              <a:gd name="connsiteX89" fmla="*/ 6088718 w 6191980"/>
              <a:gd name="connsiteY89" fmla="*/ 3379488 h 6184462"/>
              <a:gd name="connsiteX90" fmla="*/ 6054922 w 6191980"/>
              <a:gd name="connsiteY90" fmla="*/ 3435814 h 6184462"/>
              <a:gd name="connsiteX91" fmla="*/ 6024884 w 6191980"/>
              <a:gd name="connsiteY91" fmla="*/ 3492137 h 6184462"/>
              <a:gd name="connsiteX92" fmla="*/ 5994843 w 6191980"/>
              <a:gd name="connsiteY92" fmla="*/ 3548461 h 6184462"/>
              <a:gd name="connsiteX93" fmla="*/ 5972312 w 6191980"/>
              <a:gd name="connsiteY93" fmla="*/ 3602910 h 6184462"/>
              <a:gd name="connsiteX94" fmla="*/ 5957294 w 6191980"/>
              <a:gd name="connsiteY94" fmla="*/ 3661113 h 6184462"/>
              <a:gd name="connsiteX95" fmla="*/ 5949784 w 6191980"/>
              <a:gd name="connsiteY95" fmla="*/ 3719313 h 6184462"/>
              <a:gd name="connsiteX96" fmla="*/ 5949784 w 6191980"/>
              <a:gd name="connsiteY96" fmla="*/ 3781272 h 6184462"/>
              <a:gd name="connsiteX97" fmla="*/ 5953538 w 6191980"/>
              <a:gd name="connsiteY97" fmla="*/ 3845106 h 6184462"/>
              <a:gd name="connsiteX98" fmla="*/ 5961048 w 6191980"/>
              <a:gd name="connsiteY98" fmla="*/ 3908940 h 6184462"/>
              <a:gd name="connsiteX99" fmla="*/ 5970435 w 6191980"/>
              <a:gd name="connsiteY99" fmla="*/ 3972776 h 6184462"/>
              <a:gd name="connsiteX100" fmla="*/ 5977945 w 6191980"/>
              <a:gd name="connsiteY100" fmla="*/ 4036610 h 6184462"/>
              <a:gd name="connsiteX101" fmla="*/ 5983578 w 6191980"/>
              <a:gd name="connsiteY101" fmla="*/ 4100444 h 6184462"/>
              <a:gd name="connsiteX102" fmla="*/ 5981700 w 6191980"/>
              <a:gd name="connsiteY102" fmla="*/ 4160526 h 6184462"/>
              <a:gd name="connsiteX103" fmla="*/ 5974191 w 6191980"/>
              <a:gd name="connsiteY103" fmla="*/ 4218729 h 6184462"/>
              <a:gd name="connsiteX104" fmla="*/ 5957294 w 6191980"/>
              <a:gd name="connsiteY104" fmla="*/ 4275053 h 6184462"/>
              <a:gd name="connsiteX105" fmla="*/ 5932886 w 6191980"/>
              <a:gd name="connsiteY105" fmla="*/ 4321989 h 6184462"/>
              <a:gd name="connsiteX106" fmla="*/ 5900968 w 6191980"/>
              <a:gd name="connsiteY106" fmla="*/ 4367050 h 6184462"/>
              <a:gd name="connsiteX107" fmla="*/ 5863416 w 6191980"/>
              <a:gd name="connsiteY107" fmla="*/ 4406477 h 6184462"/>
              <a:gd name="connsiteX108" fmla="*/ 5820236 w 6191980"/>
              <a:gd name="connsiteY108" fmla="*/ 4445903 h 6184462"/>
              <a:gd name="connsiteX109" fmla="*/ 5775175 w 6191980"/>
              <a:gd name="connsiteY109" fmla="*/ 4481577 h 6184462"/>
              <a:gd name="connsiteX110" fmla="*/ 5728238 w 6191980"/>
              <a:gd name="connsiteY110" fmla="*/ 4517249 h 6184462"/>
              <a:gd name="connsiteX111" fmla="*/ 5679425 w 6191980"/>
              <a:gd name="connsiteY111" fmla="*/ 4552921 h 6184462"/>
              <a:gd name="connsiteX112" fmla="*/ 5634364 w 6191980"/>
              <a:gd name="connsiteY112" fmla="*/ 4588593 h 6184462"/>
              <a:gd name="connsiteX113" fmla="*/ 5591181 w 6191980"/>
              <a:gd name="connsiteY113" fmla="*/ 4626142 h 6184462"/>
              <a:gd name="connsiteX114" fmla="*/ 5553632 w 6191980"/>
              <a:gd name="connsiteY114" fmla="*/ 4669325 h 6184462"/>
              <a:gd name="connsiteX115" fmla="*/ 5519836 w 6191980"/>
              <a:gd name="connsiteY115" fmla="*/ 4710630 h 6184462"/>
              <a:gd name="connsiteX116" fmla="*/ 5493550 w 6191980"/>
              <a:gd name="connsiteY116" fmla="*/ 4757566 h 6184462"/>
              <a:gd name="connsiteX117" fmla="*/ 5471021 w 6191980"/>
              <a:gd name="connsiteY117" fmla="*/ 4808259 h 6184462"/>
              <a:gd name="connsiteX118" fmla="*/ 5452246 w 6191980"/>
              <a:gd name="connsiteY118" fmla="*/ 4862708 h 6184462"/>
              <a:gd name="connsiteX119" fmla="*/ 5435349 w 6191980"/>
              <a:gd name="connsiteY119" fmla="*/ 4919033 h 6184462"/>
              <a:gd name="connsiteX120" fmla="*/ 5420328 w 6191980"/>
              <a:gd name="connsiteY120" fmla="*/ 4975357 h 6184462"/>
              <a:gd name="connsiteX121" fmla="*/ 5405308 w 6191980"/>
              <a:gd name="connsiteY121" fmla="*/ 5033560 h 6184462"/>
              <a:gd name="connsiteX122" fmla="*/ 5388410 w 6191980"/>
              <a:gd name="connsiteY122" fmla="*/ 5088007 h 6184462"/>
              <a:gd name="connsiteX123" fmla="*/ 5369636 w 6191980"/>
              <a:gd name="connsiteY123" fmla="*/ 5142453 h 6184462"/>
              <a:gd name="connsiteX124" fmla="*/ 5347108 w 6191980"/>
              <a:gd name="connsiteY124" fmla="*/ 5193146 h 6184462"/>
              <a:gd name="connsiteX125" fmla="*/ 5318944 w 6191980"/>
              <a:gd name="connsiteY125" fmla="*/ 5238207 h 6184462"/>
              <a:gd name="connsiteX126" fmla="*/ 5285151 w 6191980"/>
              <a:gd name="connsiteY126" fmla="*/ 5279510 h 6184462"/>
              <a:gd name="connsiteX127" fmla="*/ 5243845 w 6191980"/>
              <a:gd name="connsiteY127" fmla="*/ 5313305 h 6184462"/>
              <a:gd name="connsiteX128" fmla="*/ 5198784 w 6191980"/>
              <a:gd name="connsiteY128" fmla="*/ 5341467 h 6184462"/>
              <a:gd name="connsiteX129" fmla="*/ 5148091 w 6191980"/>
              <a:gd name="connsiteY129" fmla="*/ 5363998 h 6184462"/>
              <a:gd name="connsiteX130" fmla="*/ 5093644 w 6191980"/>
              <a:gd name="connsiteY130" fmla="*/ 5382773 h 6184462"/>
              <a:gd name="connsiteX131" fmla="*/ 5039198 w 6191980"/>
              <a:gd name="connsiteY131" fmla="*/ 5399670 h 6184462"/>
              <a:gd name="connsiteX132" fmla="*/ 4980995 w 6191980"/>
              <a:gd name="connsiteY132" fmla="*/ 5414691 h 6184462"/>
              <a:gd name="connsiteX133" fmla="*/ 4924669 w 6191980"/>
              <a:gd name="connsiteY133" fmla="*/ 5429711 h 6184462"/>
              <a:gd name="connsiteX134" fmla="*/ 4868345 w 6191980"/>
              <a:gd name="connsiteY134" fmla="*/ 5446609 h 6184462"/>
              <a:gd name="connsiteX135" fmla="*/ 4813899 w 6191980"/>
              <a:gd name="connsiteY135" fmla="*/ 5465383 h 6184462"/>
              <a:gd name="connsiteX136" fmla="*/ 4763206 w 6191980"/>
              <a:gd name="connsiteY136" fmla="*/ 5487914 h 6184462"/>
              <a:gd name="connsiteX137" fmla="*/ 4716270 w 6191980"/>
              <a:gd name="connsiteY137" fmla="*/ 5514197 h 6184462"/>
              <a:gd name="connsiteX138" fmla="*/ 4674964 w 6191980"/>
              <a:gd name="connsiteY138" fmla="*/ 5547992 h 6184462"/>
              <a:gd name="connsiteX139" fmla="*/ 4631782 w 6191980"/>
              <a:gd name="connsiteY139" fmla="*/ 5585543 h 6184462"/>
              <a:gd name="connsiteX140" fmla="*/ 4594231 w 6191980"/>
              <a:gd name="connsiteY140" fmla="*/ 5628725 h 6184462"/>
              <a:gd name="connsiteX141" fmla="*/ 4558559 w 6191980"/>
              <a:gd name="connsiteY141" fmla="*/ 5673785 h 6184462"/>
              <a:gd name="connsiteX142" fmla="*/ 4522886 w 6191980"/>
              <a:gd name="connsiteY142" fmla="*/ 5720721 h 6184462"/>
              <a:gd name="connsiteX143" fmla="*/ 4487214 w 6191980"/>
              <a:gd name="connsiteY143" fmla="*/ 5767659 h 6184462"/>
              <a:gd name="connsiteX144" fmla="*/ 4451542 w 6191980"/>
              <a:gd name="connsiteY144" fmla="*/ 5812719 h 6184462"/>
              <a:gd name="connsiteX145" fmla="*/ 4412114 w 6191980"/>
              <a:gd name="connsiteY145" fmla="*/ 5855901 h 6184462"/>
              <a:gd name="connsiteX146" fmla="*/ 4372686 w 6191980"/>
              <a:gd name="connsiteY146" fmla="*/ 5893450 h 6184462"/>
              <a:gd name="connsiteX147" fmla="*/ 4327628 w 6191980"/>
              <a:gd name="connsiteY147" fmla="*/ 5925368 h 6184462"/>
              <a:gd name="connsiteX148" fmla="*/ 4280690 w 6191980"/>
              <a:gd name="connsiteY148" fmla="*/ 5949776 h 6184462"/>
              <a:gd name="connsiteX149" fmla="*/ 4224364 w 6191980"/>
              <a:gd name="connsiteY149" fmla="*/ 5966674 h 6184462"/>
              <a:gd name="connsiteX150" fmla="*/ 4166161 w 6191980"/>
              <a:gd name="connsiteY150" fmla="*/ 5974184 h 6184462"/>
              <a:gd name="connsiteX151" fmla="*/ 4106083 w 6191980"/>
              <a:gd name="connsiteY151" fmla="*/ 5976061 h 6184462"/>
              <a:gd name="connsiteX152" fmla="*/ 4042247 w 6191980"/>
              <a:gd name="connsiteY152" fmla="*/ 5970428 h 6184462"/>
              <a:gd name="connsiteX153" fmla="*/ 3978413 w 6191980"/>
              <a:gd name="connsiteY153" fmla="*/ 5962919 h 6184462"/>
              <a:gd name="connsiteX154" fmla="*/ 3914577 w 6191980"/>
              <a:gd name="connsiteY154" fmla="*/ 5953530 h 6184462"/>
              <a:gd name="connsiteX155" fmla="*/ 3850743 w 6191980"/>
              <a:gd name="connsiteY155" fmla="*/ 5946022 h 6184462"/>
              <a:gd name="connsiteX156" fmla="*/ 3786907 w 6191980"/>
              <a:gd name="connsiteY156" fmla="*/ 5942266 h 6184462"/>
              <a:gd name="connsiteX157" fmla="*/ 3724950 w 6191980"/>
              <a:gd name="connsiteY157" fmla="*/ 5942266 h 6184462"/>
              <a:gd name="connsiteX158" fmla="*/ 3666749 w 6191980"/>
              <a:gd name="connsiteY158" fmla="*/ 5949776 h 6184462"/>
              <a:gd name="connsiteX159" fmla="*/ 3606669 w 6191980"/>
              <a:gd name="connsiteY159" fmla="*/ 5964797 h 6184462"/>
              <a:gd name="connsiteX160" fmla="*/ 3552221 w 6191980"/>
              <a:gd name="connsiteY160" fmla="*/ 5987325 h 6184462"/>
              <a:gd name="connsiteX161" fmla="*/ 3495897 w 6191980"/>
              <a:gd name="connsiteY161" fmla="*/ 6017366 h 6184462"/>
              <a:gd name="connsiteX162" fmla="*/ 3439573 w 6191980"/>
              <a:gd name="connsiteY162" fmla="*/ 6047407 h 6184462"/>
              <a:gd name="connsiteX163" fmla="*/ 3383247 w 6191980"/>
              <a:gd name="connsiteY163" fmla="*/ 6081200 h 6184462"/>
              <a:gd name="connsiteX164" fmla="*/ 3328798 w 6191980"/>
              <a:gd name="connsiteY164" fmla="*/ 6113118 h 6184462"/>
              <a:gd name="connsiteX165" fmla="*/ 3270598 w 6191980"/>
              <a:gd name="connsiteY165" fmla="*/ 6141280 h 6184462"/>
              <a:gd name="connsiteX166" fmla="*/ 3214272 w 6191980"/>
              <a:gd name="connsiteY166" fmla="*/ 6163811 h 6184462"/>
              <a:gd name="connsiteX167" fmla="*/ 3156069 w 6191980"/>
              <a:gd name="connsiteY167" fmla="*/ 6178831 h 6184462"/>
              <a:gd name="connsiteX168" fmla="*/ 3095991 w 6191980"/>
              <a:gd name="connsiteY168" fmla="*/ 6184462 h 6184462"/>
              <a:gd name="connsiteX169" fmla="*/ 3035911 w 6191980"/>
              <a:gd name="connsiteY169" fmla="*/ 6178831 h 6184462"/>
              <a:gd name="connsiteX170" fmla="*/ 2977708 w 6191980"/>
              <a:gd name="connsiteY170" fmla="*/ 6163811 h 6184462"/>
              <a:gd name="connsiteX171" fmla="*/ 2921385 w 6191980"/>
              <a:gd name="connsiteY171" fmla="*/ 6141280 h 6184462"/>
              <a:gd name="connsiteX172" fmla="*/ 2863182 w 6191980"/>
              <a:gd name="connsiteY172" fmla="*/ 6113118 h 6184462"/>
              <a:gd name="connsiteX173" fmla="*/ 2808733 w 6191980"/>
              <a:gd name="connsiteY173" fmla="*/ 6081200 h 6184462"/>
              <a:gd name="connsiteX174" fmla="*/ 2752409 w 6191980"/>
              <a:gd name="connsiteY174" fmla="*/ 6047407 h 6184462"/>
              <a:gd name="connsiteX175" fmla="*/ 2696083 w 6191980"/>
              <a:gd name="connsiteY175" fmla="*/ 6017366 h 6184462"/>
              <a:gd name="connsiteX176" fmla="*/ 2639760 w 6191980"/>
              <a:gd name="connsiteY176" fmla="*/ 5987325 h 6184462"/>
              <a:gd name="connsiteX177" fmla="*/ 2583436 w 6191980"/>
              <a:gd name="connsiteY177" fmla="*/ 5964797 h 6184462"/>
              <a:gd name="connsiteX178" fmla="*/ 2525233 w 6191980"/>
              <a:gd name="connsiteY178" fmla="*/ 5949776 h 6184462"/>
              <a:gd name="connsiteX179" fmla="*/ 2467030 w 6191980"/>
              <a:gd name="connsiteY179" fmla="*/ 5942266 h 6184462"/>
              <a:gd name="connsiteX180" fmla="*/ 2405071 w 6191980"/>
              <a:gd name="connsiteY180" fmla="*/ 5942266 h 6184462"/>
              <a:gd name="connsiteX181" fmla="*/ 2341237 w 6191980"/>
              <a:gd name="connsiteY181" fmla="*/ 5946022 h 6184462"/>
              <a:gd name="connsiteX182" fmla="*/ 2277403 w 6191980"/>
              <a:gd name="connsiteY182" fmla="*/ 5953530 h 6184462"/>
              <a:gd name="connsiteX183" fmla="*/ 2213567 w 6191980"/>
              <a:gd name="connsiteY183" fmla="*/ 5962919 h 6184462"/>
              <a:gd name="connsiteX184" fmla="*/ 2149731 w 6191980"/>
              <a:gd name="connsiteY184" fmla="*/ 5970428 h 6184462"/>
              <a:gd name="connsiteX185" fmla="*/ 2085897 w 6191980"/>
              <a:gd name="connsiteY185" fmla="*/ 5976061 h 6184462"/>
              <a:gd name="connsiteX186" fmla="*/ 2025819 w 6191980"/>
              <a:gd name="connsiteY186" fmla="*/ 5974184 h 6184462"/>
              <a:gd name="connsiteX187" fmla="*/ 1967617 w 6191980"/>
              <a:gd name="connsiteY187" fmla="*/ 5966674 h 6184462"/>
              <a:gd name="connsiteX188" fmla="*/ 1911291 w 6191980"/>
              <a:gd name="connsiteY188" fmla="*/ 5949776 h 6184462"/>
              <a:gd name="connsiteX189" fmla="*/ 1864354 w 6191980"/>
              <a:gd name="connsiteY189" fmla="*/ 5925368 h 6184462"/>
              <a:gd name="connsiteX190" fmla="*/ 1819293 w 6191980"/>
              <a:gd name="connsiteY190" fmla="*/ 5893450 h 6184462"/>
              <a:gd name="connsiteX191" fmla="*/ 1779867 w 6191980"/>
              <a:gd name="connsiteY191" fmla="*/ 5855901 h 6184462"/>
              <a:gd name="connsiteX192" fmla="*/ 1740438 w 6191980"/>
              <a:gd name="connsiteY192" fmla="*/ 5812719 h 6184462"/>
              <a:gd name="connsiteX193" fmla="*/ 1704766 w 6191980"/>
              <a:gd name="connsiteY193" fmla="*/ 5767659 h 6184462"/>
              <a:gd name="connsiteX194" fmla="*/ 1669094 w 6191980"/>
              <a:gd name="connsiteY194" fmla="*/ 5720721 h 6184462"/>
              <a:gd name="connsiteX195" fmla="*/ 1633422 w 6191980"/>
              <a:gd name="connsiteY195" fmla="*/ 5673785 h 6184462"/>
              <a:gd name="connsiteX196" fmla="*/ 1597750 w 6191980"/>
              <a:gd name="connsiteY196" fmla="*/ 5628725 h 6184462"/>
              <a:gd name="connsiteX197" fmla="*/ 1560199 w 6191980"/>
              <a:gd name="connsiteY197" fmla="*/ 5585543 h 6184462"/>
              <a:gd name="connsiteX198" fmla="*/ 1517016 w 6191980"/>
              <a:gd name="connsiteY198" fmla="*/ 5547992 h 6184462"/>
              <a:gd name="connsiteX199" fmla="*/ 1475711 w 6191980"/>
              <a:gd name="connsiteY199" fmla="*/ 5514197 h 6184462"/>
              <a:gd name="connsiteX200" fmla="*/ 1428774 w 6191980"/>
              <a:gd name="connsiteY200" fmla="*/ 5487914 h 6184462"/>
              <a:gd name="connsiteX201" fmla="*/ 1378082 w 6191980"/>
              <a:gd name="connsiteY201" fmla="*/ 5465383 h 6184462"/>
              <a:gd name="connsiteX202" fmla="*/ 1323635 w 6191980"/>
              <a:gd name="connsiteY202" fmla="*/ 5446609 h 6184462"/>
              <a:gd name="connsiteX203" fmla="*/ 1267309 w 6191980"/>
              <a:gd name="connsiteY203" fmla="*/ 5429711 h 6184462"/>
              <a:gd name="connsiteX204" fmla="*/ 1210986 w 6191980"/>
              <a:gd name="connsiteY204" fmla="*/ 5414691 h 6184462"/>
              <a:gd name="connsiteX205" fmla="*/ 1152783 w 6191980"/>
              <a:gd name="connsiteY205" fmla="*/ 5399670 h 6184462"/>
              <a:gd name="connsiteX206" fmla="*/ 1098336 w 6191980"/>
              <a:gd name="connsiteY206" fmla="*/ 5382773 h 6184462"/>
              <a:gd name="connsiteX207" fmla="*/ 1043887 w 6191980"/>
              <a:gd name="connsiteY207" fmla="*/ 5363998 h 6184462"/>
              <a:gd name="connsiteX208" fmla="*/ 993197 w 6191980"/>
              <a:gd name="connsiteY208" fmla="*/ 5341467 h 6184462"/>
              <a:gd name="connsiteX209" fmla="*/ 948135 w 6191980"/>
              <a:gd name="connsiteY209" fmla="*/ 5313305 h 6184462"/>
              <a:gd name="connsiteX210" fmla="*/ 906830 w 6191980"/>
              <a:gd name="connsiteY210" fmla="*/ 5279510 h 6184462"/>
              <a:gd name="connsiteX211" fmla="*/ 873037 w 6191980"/>
              <a:gd name="connsiteY211" fmla="*/ 5238207 h 6184462"/>
              <a:gd name="connsiteX212" fmla="*/ 844875 w 6191980"/>
              <a:gd name="connsiteY212" fmla="*/ 5193146 h 6184462"/>
              <a:gd name="connsiteX213" fmla="*/ 822344 w 6191980"/>
              <a:gd name="connsiteY213" fmla="*/ 5142453 h 6184462"/>
              <a:gd name="connsiteX214" fmla="*/ 803570 w 6191980"/>
              <a:gd name="connsiteY214" fmla="*/ 5088007 h 6184462"/>
              <a:gd name="connsiteX215" fmla="*/ 786672 w 6191980"/>
              <a:gd name="connsiteY215" fmla="*/ 5033560 h 6184462"/>
              <a:gd name="connsiteX216" fmla="*/ 771652 w 6191980"/>
              <a:gd name="connsiteY216" fmla="*/ 4975357 h 6184462"/>
              <a:gd name="connsiteX217" fmla="*/ 756631 w 6191980"/>
              <a:gd name="connsiteY217" fmla="*/ 4919033 h 6184462"/>
              <a:gd name="connsiteX218" fmla="*/ 739734 w 6191980"/>
              <a:gd name="connsiteY218" fmla="*/ 4862708 h 6184462"/>
              <a:gd name="connsiteX219" fmla="*/ 720959 w 6191980"/>
              <a:gd name="connsiteY219" fmla="*/ 4808259 h 6184462"/>
              <a:gd name="connsiteX220" fmla="*/ 698428 w 6191980"/>
              <a:gd name="connsiteY220" fmla="*/ 4757566 h 6184462"/>
              <a:gd name="connsiteX221" fmla="*/ 672143 w 6191980"/>
              <a:gd name="connsiteY221" fmla="*/ 4710630 h 6184462"/>
              <a:gd name="connsiteX222" fmla="*/ 638351 w 6191980"/>
              <a:gd name="connsiteY222" fmla="*/ 4669325 h 6184462"/>
              <a:gd name="connsiteX223" fmla="*/ 600799 w 6191980"/>
              <a:gd name="connsiteY223" fmla="*/ 4626142 h 6184462"/>
              <a:gd name="connsiteX224" fmla="*/ 557617 w 6191980"/>
              <a:gd name="connsiteY224" fmla="*/ 4588593 h 6184462"/>
              <a:gd name="connsiteX225" fmla="*/ 510678 w 6191980"/>
              <a:gd name="connsiteY225" fmla="*/ 4552921 h 6184462"/>
              <a:gd name="connsiteX226" fmla="*/ 463742 w 6191980"/>
              <a:gd name="connsiteY226" fmla="*/ 4517249 h 6184462"/>
              <a:gd name="connsiteX227" fmla="*/ 416805 w 6191980"/>
              <a:gd name="connsiteY227" fmla="*/ 4481577 h 6184462"/>
              <a:gd name="connsiteX228" fmla="*/ 371744 w 6191980"/>
              <a:gd name="connsiteY228" fmla="*/ 4445903 h 6184462"/>
              <a:gd name="connsiteX229" fmla="*/ 328562 w 6191980"/>
              <a:gd name="connsiteY229" fmla="*/ 4406477 h 6184462"/>
              <a:gd name="connsiteX230" fmla="*/ 291012 w 6191980"/>
              <a:gd name="connsiteY230" fmla="*/ 4367050 h 6184462"/>
              <a:gd name="connsiteX231" fmla="*/ 259096 w 6191980"/>
              <a:gd name="connsiteY231" fmla="*/ 4321989 h 6184462"/>
              <a:gd name="connsiteX232" fmla="*/ 234689 w 6191980"/>
              <a:gd name="connsiteY232" fmla="*/ 4275053 h 6184462"/>
              <a:gd name="connsiteX233" fmla="*/ 217791 w 6191980"/>
              <a:gd name="connsiteY233" fmla="*/ 4218729 h 6184462"/>
              <a:gd name="connsiteX234" fmla="*/ 210281 w 6191980"/>
              <a:gd name="connsiteY234" fmla="*/ 4160526 h 6184462"/>
              <a:gd name="connsiteX235" fmla="*/ 208402 w 6191980"/>
              <a:gd name="connsiteY235" fmla="*/ 4100444 h 6184462"/>
              <a:gd name="connsiteX236" fmla="*/ 214035 w 6191980"/>
              <a:gd name="connsiteY236" fmla="*/ 4036610 h 6184462"/>
              <a:gd name="connsiteX237" fmla="*/ 221545 w 6191980"/>
              <a:gd name="connsiteY237" fmla="*/ 3972776 h 6184462"/>
              <a:gd name="connsiteX238" fmla="*/ 230932 w 6191980"/>
              <a:gd name="connsiteY238" fmla="*/ 3908940 h 6184462"/>
              <a:gd name="connsiteX239" fmla="*/ 238443 w 6191980"/>
              <a:gd name="connsiteY239" fmla="*/ 3845106 h 6184462"/>
              <a:gd name="connsiteX240" fmla="*/ 242199 w 6191980"/>
              <a:gd name="connsiteY240" fmla="*/ 3781272 h 6184462"/>
              <a:gd name="connsiteX241" fmla="*/ 242199 w 6191980"/>
              <a:gd name="connsiteY241" fmla="*/ 3719313 h 6184462"/>
              <a:gd name="connsiteX242" fmla="*/ 234689 w 6191980"/>
              <a:gd name="connsiteY242" fmla="*/ 3661113 h 6184462"/>
              <a:gd name="connsiteX243" fmla="*/ 219668 w 6191980"/>
              <a:gd name="connsiteY243" fmla="*/ 3602910 h 6184462"/>
              <a:gd name="connsiteX244" fmla="*/ 197138 w 6191980"/>
              <a:gd name="connsiteY244" fmla="*/ 3548461 h 6184462"/>
              <a:gd name="connsiteX245" fmla="*/ 168976 w 6191980"/>
              <a:gd name="connsiteY245" fmla="*/ 3492137 h 6184462"/>
              <a:gd name="connsiteX246" fmla="*/ 137057 w 6191980"/>
              <a:gd name="connsiteY246" fmla="*/ 3435814 h 6184462"/>
              <a:gd name="connsiteX247" fmla="*/ 103264 w 6191980"/>
              <a:gd name="connsiteY247" fmla="*/ 3379488 h 6184462"/>
              <a:gd name="connsiteX248" fmla="*/ 71346 w 6191980"/>
              <a:gd name="connsiteY248" fmla="*/ 3325039 h 6184462"/>
              <a:gd name="connsiteX249" fmla="*/ 43182 w 6191980"/>
              <a:gd name="connsiteY249" fmla="*/ 3266839 h 6184462"/>
              <a:gd name="connsiteX250" fmla="*/ 20654 w 6191980"/>
              <a:gd name="connsiteY250" fmla="*/ 3210513 h 6184462"/>
              <a:gd name="connsiteX251" fmla="*/ 5634 w 6191980"/>
              <a:gd name="connsiteY251" fmla="*/ 3152310 h 6184462"/>
              <a:gd name="connsiteX252" fmla="*/ 0 w 6191980"/>
              <a:gd name="connsiteY252" fmla="*/ 3092230 h 6184462"/>
              <a:gd name="connsiteX253" fmla="*/ 5634 w 6191980"/>
              <a:gd name="connsiteY253" fmla="*/ 3032152 h 6184462"/>
              <a:gd name="connsiteX254" fmla="*/ 20654 w 6191980"/>
              <a:gd name="connsiteY254" fmla="*/ 2973950 h 6184462"/>
              <a:gd name="connsiteX255" fmla="*/ 43182 w 6191980"/>
              <a:gd name="connsiteY255" fmla="*/ 2917624 h 6184462"/>
              <a:gd name="connsiteX256" fmla="*/ 71346 w 6191980"/>
              <a:gd name="connsiteY256" fmla="*/ 2859423 h 6184462"/>
              <a:gd name="connsiteX257" fmla="*/ 103264 w 6191980"/>
              <a:gd name="connsiteY257" fmla="*/ 2804974 h 6184462"/>
              <a:gd name="connsiteX258" fmla="*/ 137057 w 6191980"/>
              <a:gd name="connsiteY258" fmla="*/ 2748651 h 6184462"/>
              <a:gd name="connsiteX259" fmla="*/ 168976 w 6191980"/>
              <a:gd name="connsiteY259" fmla="*/ 2692325 h 6184462"/>
              <a:gd name="connsiteX260" fmla="*/ 197138 w 6191980"/>
              <a:gd name="connsiteY260" fmla="*/ 2636001 h 6184462"/>
              <a:gd name="connsiteX261" fmla="*/ 219668 w 6191980"/>
              <a:gd name="connsiteY261" fmla="*/ 2581552 h 6184462"/>
              <a:gd name="connsiteX262" fmla="*/ 234689 w 6191980"/>
              <a:gd name="connsiteY262" fmla="*/ 2523350 h 6184462"/>
              <a:gd name="connsiteX263" fmla="*/ 242199 w 6191980"/>
              <a:gd name="connsiteY263" fmla="*/ 2465149 h 6184462"/>
              <a:gd name="connsiteX264" fmla="*/ 242199 w 6191980"/>
              <a:gd name="connsiteY264" fmla="*/ 2403192 h 6184462"/>
              <a:gd name="connsiteX265" fmla="*/ 238443 w 6191980"/>
              <a:gd name="connsiteY265" fmla="*/ 2339356 h 6184462"/>
              <a:gd name="connsiteX266" fmla="*/ 230932 w 6191980"/>
              <a:gd name="connsiteY266" fmla="*/ 2275522 h 6184462"/>
              <a:gd name="connsiteX267" fmla="*/ 221545 w 6191980"/>
              <a:gd name="connsiteY267" fmla="*/ 2211686 h 6184462"/>
              <a:gd name="connsiteX268" fmla="*/ 214035 w 6191980"/>
              <a:gd name="connsiteY268" fmla="*/ 2147852 h 6184462"/>
              <a:gd name="connsiteX269" fmla="*/ 208402 w 6191980"/>
              <a:gd name="connsiteY269" fmla="*/ 2084018 h 6184462"/>
              <a:gd name="connsiteX270" fmla="*/ 210281 w 6191980"/>
              <a:gd name="connsiteY270" fmla="*/ 2023938 h 6184462"/>
              <a:gd name="connsiteX271" fmla="*/ 217791 w 6191980"/>
              <a:gd name="connsiteY271" fmla="*/ 1965736 h 6184462"/>
              <a:gd name="connsiteX272" fmla="*/ 234689 w 6191980"/>
              <a:gd name="connsiteY272" fmla="*/ 1909410 h 6184462"/>
              <a:gd name="connsiteX273" fmla="*/ 259096 w 6191980"/>
              <a:gd name="connsiteY273" fmla="*/ 1862474 h 6184462"/>
              <a:gd name="connsiteX274" fmla="*/ 291012 w 6191980"/>
              <a:gd name="connsiteY274" fmla="*/ 1817414 h 6184462"/>
              <a:gd name="connsiteX275" fmla="*/ 328562 w 6191980"/>
              <a:gd name="connsiteY275" fmla="*/ 1777986 h 6184462"/>
              <a:gd name="connsiteX276" fmla="*/ 371744 w 6191980"/>
              <a:gd name="connsiteY276" fmla="*/ 1738560 h 6184462"/>
              <a:gd name="connsiteX277" fmla="*/ 416805 w 6191980"/>
              <a:gd name="connsiteY277" fmla="*/ 1702885 h 6184462"/>
              <a:gd name="connsiteX278" fmla="*/ 463742 w 6191980"/>
              <a:gd name="connsiteY278" fmla="*/ 1667213 h 6184462"/>
              <a:gd name="connsiteX279" fmla="*/ 510678 w 6191980"/>
              <a:gd name="connsiteY279" fmla="*/ 1631541 h 6184462"/>
              <a:gd name="connsiteX280" fmla="*/ 557617 w 6191980"/>
              <a:gd name="connsiteY280" fmla="*/ 1595869 h 6184462"/>
              <a:gd name="connsiteX281" fmla="*/ 600799 w 6191980"/>
              <a:gd name="connsiteY281" fmla="*/ 1558320 h 6184462"/>
              <a:gd name="connsiteX282" fmla="*/ 638351 w 6191980"/>
              <a:gd name="connsiteY282" fmla="*/ 1515138 h 6184462"/>
              <a:gd name="connsiteX283" fmla="*/ 672143 w 6191980"/>
              <a:gd name="connsiteY283" fmla="*/ 1473832 h 6184462"/>
              <a:gd name="connsiteX284" fmla="*/ 698428 w 6191980"/>
              <a:gd name="connsiteY284" fmla="*/ 1426896 h 6184462"/>
              <a:gd name="connsiteX285" fmla="*/ 720959 w 6191980"/>
              <a:gd name="connsiteY285" fmla="*/ 1376203 h 6184462"/>
              <a:gd name="connsiteX286" fmla="*/ 739734 w 6191980"/>
              <a:gd name="connsiteY286" fmla="*/ 1321755 h 6184462"/>
              <a:gd name="connsiteX287" fmla="*/ 756631 w 6191980"/>
              <a:gd name="connsiteY287" fmla="*/ 1265429 h 6184462"/>
              <a:gd name="connsiteX288" fmla="*/ 771652 w 6191980"/>
              <a:gd name="connsiteY288" fmla="*/ 1209105 h 6184462"/>
              <a:gd name="connsiteX289" fmla="*/ 786672 w 6191980"/>
              <a:gd name="connsiteY289" fmla="*/ 1150903 h 6184462"/>
              <a:gd name="connsiteX290" fmla="*/ 803570 w 6191980"/>
              <a:gd name="connsiteY290" fmla="*/ 1096456 h 6184462"/>
              <a:gd name="connsiteX291" fmla="*/ 822344 w 6191980"/>
              <a:gd name="connsiteY291" fmla="*/ 1042007 h 6184462"/>
              <a:gd name="connsiteX292" fmla="*/ 844875 w 6191980"/>
              <a:gd name="connsiteY292" fmla="*/ 991317 h 6184462"/>
              <a:gd name="connsiteX293" fmla="*/ 873037 w 6191980"/>
              <a:gd name="connsiteY293" fmla="*/ 946257 h 6184462"/>
              <a:gd name="connsiteX294" fmla="*/ 906830 w 6191980"/>
              <a:gd name="connsiteY294" fmla="*/ 904952 h 6184462"/>
              <a:gd name="connsiteX295" fmla="*/ 948135 w 6191980"/>
              <a:gd name="connsiteY295" fmla="*/ 871157 h 6184462"/>
              <a:gd name="connsiteX296" fmla="*/ 993197 w 6191980"/>
              <a:gd name="connsiteY296" fmla="*/ 842995 h 6184462"/>
              <a:gd name="connsiteX297" fmla="*/ 1043887 w 6191980"/>
              <a:gd name="connsiteY297" fmla="*/ 820464 h 6184462"/>
              <a:gd name="connsiteX298" fmla="*/ 1098336 w 6191980"/>
              <a:gd name="connsiteY298" fmla="*/ 801690 h 6184462"/>
              <a:gd name="connsiteX299" fmla="*/ 1152783 w 6191980"/>
              <a:gd name="connsiteY299" fmla="*/ 784792 h 6184462"/>
              <a:gd name="connsiteX300" fmla="*/ 1210986 w 6191980"/>
              <a:gd name="connsiteY300" fmla="*/ 769772 h 6184462"/>
              <a:gd name="connsiteX301" fmla="*/ 1267309 w 6191980"/>
              <a:gd name="connsiteY301" fmla="*/ 754751 h 6184462"/>
              <a:gd name="connsiteX302" fmla="*/ 1323635 w 6191980"/>
              <a:gd name="connsiteY302" fmla="*/ 737854 h 6184462"/>
              <a:gd name="connsiteX303" fmla="*/ 1378082 w 6191980"/>
              <a:gd name="connsiteY303" fmla="*/ 719079 h 6184462"/>
              <a:gd name="connsiteX304" fmla="*/ 1428774 w 6191980"/>
              <a:gd name="connsiteY304" fmla="*/ 696549 h 6184462"/>
              <a:gd name="connsiteX305" fmla="*/ 1475711 w 6191980"/>
              <a:gd name="connsiteY305" fmla="*/ 670266 h 6184462"/>
              <a:gd name="connsiteX306" fmla="*/ 1517016 w 6191980"/>
              <a:gd name="connsiteY306" fmla="*/ 636471 h 6184462"/>
              <a:gd name="connsiteX307" fmla="*/ 1560199 w 6191980"/>
              <a:gd name="connsiteY307" fmla="*/ 598919 h 6184462"/>
              <a:gd name="connsiteX308" fmla="*/ 1597750 w 6191980"/>
              <a:gd name="connsiteY308" fmla="*/ 555737 h 6184462"/>
              <a:gd name="connsiteX309" fmla="*/ 1633422 w 6191980"/>
              <a:gd name="connsiteY309" fmla="*/ 510678 h 6184462"/>
              <a:gd name="connsiteX310" fmla="*/ 1669094 w 6191980"/>
              <a:gd name="connsiteY310" fmla="*/ 463741 h 6184462"/>
              <a:gd name="connsiteX311" fmla="*/ 1704766 w 6191980"/>
              <a:gd name="connsiteY311" fmla="*/ 416803 h 6184462"/>
              <a:gd name="connsiteX312" fmla="*/ 1740438 w 6191980"/>
              <a:gd name="connsiteY312" fmla="*/ 371743 h 6184462"/>
              <a:gd name="connsiteX313" fmla="*/ 1779867 w 6191980"/>
              <a:gd name="connsiteY313" fmla="*/ 328561 h 6184462"/>
              <a:gd name="connsiteX314" fmla="*/ 1819293 w 6191980"/>
              <a:gd name="connsiteY314" fmla="*/ 291012 h 6184462"/>
              <a:gd name="connsiteX315" fmla="*/ 1864354 w 6191980"/>
              <a:gd name="connsiteY315" fmla="*/ 259094 h 6184462"/>
              <a:gd name="connsiteX316" fmla="*/ 1911291 w 6191980"/>
              <a:gd name="connsiteY316" fmla="*/ 234686 h 6184462"/>
              <a:gd name="connsiteX317" fmla="*/ 1967617 w 6191980"/>
              <a:gd name="connsiteY317" fmla="*/ 217789 h 6184462"/>
              <a:gd name="connsiteX318" fmla="*/ 2025819 w 6191980"/>
              <a:gd name="connsiteY318" fmla="*/ 210279 h 6184462"/>
              <a:gd name="connsiteX319" fmla="*/ 2085897 w 6191980"/>
              <a:gd name="connsiteY319" fmla="*/ 208401 h 6184462"/>
              <a:gd name="connsiteX320" fmla="*/ 2149731 w 6191980"/>
              <a:gd name="connsiteY320" fmla="*/ 214035 h 6184462"/>
              <a:gd name="connsiteX321" fmla="*/ 2213567 w 6191980"/>
              <a:gd name="connsiteY321" fmla="*/ 221545 h 6184462"/>
              <a:gd name="connsiteX322" fmla="*/ 2277403 w 6191980"/>
              <a:gd name="connsiteY322" fmla="*/ 230932 h 6184462"/>
              <a:gd name="connsiteX323" fmla="*/ 2341237 w 6191980"/>
              <a:gd name="connsiteY323" fmla="*/ 238443 h 6184462"/>
              <a:gd name="connsiteX324" fmla="*/ 2405071 w 6191980"/>
              <a:gd name="connsiteY324" fmla="*/ 242197 h 6184462"/>
              <a:gd name="connsiteX325" fmla="*/ 2467030 w 6191980"/>
              <a:gd name="connsiteY325" fmla="*/ 242197 h 6184462"/>
              <a:gd name="connsiteX326" fmla="*/ 2525233 w 6191980"/>
              <a:gd name="connsiteY326" fmla="*/ 234686 h 6184462"/>
              <a:gd name="connsiteX327" fmla="*/ 2583436 w 6191980"/>
              <a:gd name="connsiteY327" fmla="*/ 219666 h 6184462"/>
              <a:gd name="connsiteX328" fmla="*/ 2639760 w 6191980"/>
              <a:gd name="connsiteY328" fmla="*/ 197137 h 6184462"/>
              <a:gd name="connsiteX329" fmla="*/ 2696083 w 6191980"/>
              <a:gd name="connsiteY329" fmla="*/ 167096 h 6184462"/>
              <a:gd name="connsiteX330" fmla="*/ 2752409 w 6191980"/>
              <a:gd name="connsiteY330" fmla="*/ 137057 h 6184462"/>
              <a:gd name="connsiteX331" fmla="*/ 2808733 w 6191980"/>
              <a:gd name="connsiteY331" fmla="*/ 103262 h 6184462"/>
              <a:gd name="connsiteX332" fmla="*/ 2863182 w 6191980"/>
              <a:gd name="connsiteY332" fmla="*/ 71344 h 6184462"/>
              <a:gd name="connsiteX333" fmla="*/ 2921385 w 6191980"/>
              <a:gd name="connsiteY333" fmla="*/ 43182 h 6184462"/>
              <a:gd name="connsiteX334" fmla="*/ 2977708 w 6191980"/>
              <a:gd name="connsiteY334" fmla="*/ 20652 h 6184462"/>
              <a:gd name="connsiteX335" fmla="*/ 3035911 w 6191980"/>
              <a:gd name="connsiteY335" fmla="*/ 5631 h 6184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Lst>
            <a:rect l="l" t="t" r="r" b="b"/>
            <a:pathLst>
              <a:path w="6191980" h="6184462">
                <a:moveTo>
                  <a:pt x="3095991" y="0"/>
                </a:moveTo>
                <a:lnTo>
                  <a:pt x="3156069" y="5631"/>
                </a:lnTo>
                <a:lnTo>
                  <a:pt x="3214272" y="20652"/>
                </a:lnTo>
                <a:lnTo>
                  <a:pt x="3270598" y="43182"/>
                </a:lnTo>
                <a:lnTo>
                  <a:pt x="3328798" y="71344"/>
                </a:lnTo>
                <a:lnTo>
                  <a:pt x="3383247" y="103262"/>
                </a:lnTo>
                <a:lnTo>
                  <a:pt x="3439573" y="137057"/>
                </a:lnTo>
                <a:lnTo>
                  <a:pt x="3495897" y="167096"/>
                </a:lnTo>
                <a:lnTo>
                  <a:pt x="3552221" y="197137"/>
                </a:lnTo>
                <a:lnTo>
                  <a:pt x="3606669" y="219666"/>
                </a:lnTo>
                <a:lnTo>
                  <a:pt x="3666749" y="234686"/>
                </a:lnTo>
                <a:lnTo>
                  <a:pt x="3724950" y="242197"/>
                </a:lnTo>
                <a:lnTo>
                  <a:pt x="3786907" y="242197"/>
                </a:lnTo>
                <a:lnTo>
                  <a:pt x="3850743" y="238443"/>
                </a:lnTo>
                <a:lnTo>
                  <a:pt x="3914577" y="230932"/>
                </a:lnTo>
                <a:lnTo>
                  <a:pt x="3978413" y="221545"/>
                </a:lnTo>
                <a:lnTo>
                  <a:pt x="4042247" y="214035"/>
                </a:lnTo>
                <a:lnTo>
                  <a:pt x="4106083" y="208401"/>
                </a:lnTo>
                <a:lnTo>
                  <a:pt x="4166161" y="210279"/>
                </a:lnTo>
                <a:lnTo>
                  <a:pt x="4224364" y="217789"/>
                </a:lnTo>
                <a:lnTo>
                  <a:pt x="4280690" y="234686"/>
                </a:lnTo>
                <a:lnTo>
                  <a:pt x="4327628" y="259094"/>
                </a:lnTo>
                <a:lnTo>
                  <a:pt x="4372686" y="291012"/>
                </a:lnTo>
                <a:lnTo>
                  <a:pt x="4412114" y="328561"/>
                </a:lnTo>
                <a:lnTo>
                  <a:pt x="4451542" y="371743"/>
                </a:lnTo>
                <a:lnTo>
                  <a:pt x="4487214" y="416803"/>
                </a:lnTo>
                <a:lnTo>
                  <a:pt x="4522886" y="463741"/>
                </a:lnTo>
                <a:lnTo>
                  <a:pt x="4558559" y="510678"/>
                </a:lnTo>
                <a:lnTo>
                  <a:pt x="4594231" y="555737"/>
                </a:lnTo>
                <a:lnTo>
                  <a:pt x="4631782" y="598919"/>
                </a:lnTo>
                <a:lnTo>
                  <a:pt x="4674964" y="636471"/>
                </a:lnTo>
                <a:lnTo>
                  <a:pt x="4716270" y="670266"/>
                </a:lnTo>
                <a:lnTo>
                  <a:pt x="4763206" y="696549"/>
                </a:lnTo>
                <a:lnTo>
                  <a:pt x="4813899" y="719079"/>
                </a:lnTo>
                <a:lnTo>
                  <a:pt x="4868345" y="737854"/>
                </a:lnTo>
                <a:lnTo>
                  <a:pt x="4924669" y="754751"/>
                </a:lnTo>
                <a:lnTo>
                  <a:pt x="4980995" y="769772"/>
                </a:lnTo>
                <a:lnTo>
                  <a:pt x="5039198" y="784792"/>
                </a:lnTo>
                <a:lnTo>
                  <a:pt x="5093644" y="801690"/>
                </a:lnTo>
                <a:lnTo>
                  <a:pt x="5148091" y="820464"/>
                </a:lnTo>
                <a:lnTo>
                  <a:pt x="5198784" y="842995"/>
                </a:lnTo>
                <a:lnTo>
                  <a:pt x="5243845" y="871157"/>
                </a:lnTo>
                <a:lnTo>
                  <a:pt x="5285151" y="904952"/>
                </a:lnTo>
                <a:lnTo>
                  <a:pt x="5318944" y="946257"/>
                </a:lnTo>
                <a:lnTo>
                  <a:pt x="5347108" y="991317"/>
                </a:lnTo>
                <a:lnTo>
                  <a:pt x="5369636" y="1042007"/>
                </a:lnTo>
                <a:lnTo>
                  <a:pt x="5388410" y="1096456"/>
                </a:lnTo>
                <a:lnTo>
                  <a:pt x="5405308" y="1150903"/>
                </a:lnTo>
                <a:lnTo>
                  <a:pt x="5420328" y="1209105"/>
                </a:lnTo>
                <a:lnTo>
                  <a:pt x="5435349" y="1265429"/>
                </a:lnTo>
                <a:lnTo>
                  <a:pt x="5452246" y="1321755"/>
                </a:lnTo>
                <a:lnTo>
                  <a:pt x="5471021" y="1376203"/>
                </a:lnTo>
                <a:lnTo>
                  <a:pt x="5493550" y="1426896"/>
                </a:lnTo>
                <a:lnTo>
                  <a:pt x="5519836" y="1473832"/>
                </a:lnTo>
                <a:lnTo>
                  <a:pt x="5553632" y="1515138"/>
                </a:lnTo>
                <a:lnTo>
                  <a:pt x="5591181" y="1558320"/>
                </a:lnTo>
                <a:lnTo>
                  <a:pt x="5634364" y="1595869"/>
                </a:lnTo>
                <a:lnTo>
                  <a:pt x="5679425" y="1631541"/>
                </a:lnTo>
                <a:lnTo>
                  <a:pt x="5728238" y="1667213"/>
                </a:lnTo>
                <a:lnTo>
                  <a:pt x="5775175" y="1702885"/>
                </a:lnTo>
                <a:lnTo>
                  <a:pt x="5820236" y="1738560"/>
                </a:lnTo>
                <a:lnTo>
                  <a:pt x="5863416" y="1777986"/>
                </a:lnTo>
                <a:lnTo>
                  <a:pt x="5900968" y="1817414"/>
                </a:lnTo>
                <a:lnTo>
                  <a:pt x="5932886" y="1862474"/>
                </a:lnTo>
                <a:lnTo>
                  <a:pt x="5957294" y="1909410"/>
                </a:lnTo>
                <a:lnTo>
                  <a:pt x="5974191" y="1965736"/>
                </a:lnTo>
                <a:lnTo>
                  <a:pt x="5981700" y="2023938"/>
                </a:lnTo>
                <a:lnTo>
                  <a:pt x="5983578" y="2084018"/>
                </a:lnTo>
                <a:lnTo>
                  <a:pt x="5977945" y="2147852"/>
                </a:lnTo>
                <a:lnTo>
                  <a:pt x="5970435" y="2211686"/>
                </a:lnTo>
                <a:lnTo>
                  <a:pt x="5961048" y="2275522"/>
                </a:lnTo>
                <a:lnTo>
                  <a:pt x="5953538" y="2339356"/>
                </a:lnTo>
                <a:lnTo>
                  <a:pt x="5949784" y="2403192"/>
                </a:lnTo>
                <a:lnTo>
                  <a:pt x="5949784" y="2465149"/>
                </a:lnTo>
                <a:lnTo>
                  <a:pt x="5957294" y="2523350"/>
                </a:lnTo>
                <a:lnTo>
                  <a:pt x="5972312" y="2581552"/>
                </a:lnTo>
                <a:lnTo>
                  <a:pt x="5994843" y="2636001"/>
                </a:lnTo>
                <a:lnTo>
                  <a:pt x="6024884" y="2692325"/>
                </a:lnTo>
                <a:lnTo>
                  <a:pt x="6054922" y="2748651"/>
                </a:lnTo>
                <a:lnTo>
                  <a:pt x="6088718" y="2804974"/>
                </a:lnTo>
                <a:lnTo>
                  <a:pt x="6120634" y="2859423"/>
                </a:lnTo>
                <a:lnTo>
                  <a:pt x="6148798" y="2917624"/>
                </a:lnTo>
                <a:lnTo>
                  <a:pt x="6171326" y="2973950"/>
                </a:lnTo>
                <a:lnTo>
                  <a:pt x="6186347" y="3032152"/>
                </a:lnTo>
                <a:lnTo>
                  <a:pt x="6191980" y="3092230"/>
                </a:lnTo>
                <a:lnTo>
                  <a:pt x="6186347" y="3152310"/>
                </a:lnTo>
                <a:lnTo>
                  <a:pt x="6171326" y="3210513"/>
                </a:lnTo>
                <a:lnTo>
                  <a:pt x="6148798" y="3266839"/>
                </a:lnTo>
                <a:lnTo>
                  <a:pt x="6120634" y="3325039"/>
                </a:lnTo>
                <a:lnTo>
                  <a:pt x="6088718" y="3379488"/>
                </a:lnTo>
                <a:lnTo>
                  <a:pt x="6054922" y="3435814"/>
                </a:lnTo>
                <a:lnTo>
                  <a:pt x="6024884" y="3492137"/>
                </a:lnTo>
                <a:lnTo>
                  <a:pt x="5994843" y="3548461"/>
                </a:lnTo>
                <a:lnTo>
                  <a:pt x="5972312" y="3602910"/>
                </a:lnTo>
                <a:lnTo>
                  <a:pt x="5957294" y="3661113"/>
                </a:lnTo>
                <a:lnTo>
                  <a:pt x="5949784" y="3719313"/>
                </a:lnTo>
                <a:lnTo>
                  <a:pt x="5949784" y="3781272"/>
                </a:lnTo>
                <a:lnTo>
                  <a:pt x="5953538" y="3845106"/>
                </a:lnTo>
                <a:lnTo>
                  <a:pt x="5961048" y="3908940"/>
                </a:lnTo>
                <a:lnTo>
                  <a:pt x="5970435" y="3972776"/>
                </a:lnTo>
                <a:lnTo>
                  <a:pt x="5977945" y="4036610"/>
                </a:lnTo>
                <a:lnTo>
                  <a:pt x="5983578" y="4100444"/>
                </a:lnTo>
                <a:lnTo>
                  <a:pt x="5981700" y="4160526"/>
                </a:lnTo>
                <a:lnTo>
                  <a:pt x="5974191" y="4218729"/>
                </a:lnTo>
                <a:lnTo>
                  <a:pt x="5957294" y="4275053"/>
                </a:lnTo>
                <a:lnTo>
                  <a:pt x="5932886" y="4321989"/>
                </a:lnTo>
                <a:lnTo>
                  <a:pt x="5900968" y="4367050"/>
                </a:lnTo>
                <a:lnTo>
                  <a:pt x="5863416" y="4406477"/>
                </a:lnTo>
                <a:lnTo>
                  <a:pt x="5820236" y="4445903"/>
                </a:lnTo>
                <a:lnTo>
                  <a:pt x="5775175" y="4481577"/>
                </a:lnTo>
                <a:lnTo>
                  <a:pt x="5728238" y="4517249"/>
                </a:lnTo>
                <a:lnTo>
                  <a:pt x="5679425" y="4552921"/>
                </a:lnTo>
                <a:lnTo>
                  <a:pt x="5634364" y="4588593"/>
                </a:lnTo>
                <a:lnTo>
                  <a:pt x="5591181" y="4626142"/>
                </a:lnTo>
                <a:lnTo>
                  <a:pt x="5553632" y="4669325"/>
                </a:lnTo>
                <a:lnTo>
                  <a:pt x="5519836" y="4710630"/>
                </a:lnTo>
                <a:lnTo>
                  <a:pt x="5493550" y="4757566"/>
                </a:lnTo>
                <a:lnTo>
                  <a:pt x="5471021" y="4808259"/>
                </a:lnTo>
                <a:lnTo>
                  <a:pt x="5452246" y="4862708"/>
                </a:lnTo>
                <a:lnTo>
                  <a:pt x="5435349" y="4919033"/>
                </a:lnTo>
                <a:lnTo>
                  <a:pt x="5420328" y="4975357"/>
                </a:lnTo>
                <a:lnTo>
                  <a:pt x="5405308" y="5033560"/>
                </a:lnTo>
                <a:lnTo>
                  <a:pt x="5388410" y="5088007"/>
                </a:lnTo>
                <a:lnTo>
                  <a:pt x="5369636" y="5142453"/>
                </a:lnTo>
                <a:lnTo>
                  <a:pt x="5347108" y="5193146"/>
                </a:lnTo>
                <a:lnTo>
                  <a:pt x="5318944" y="5238207"/>
                </a:lnTo>
                <a:lnTo>
                  <a:pt x="5285151" y="5279510"/>
                </a:lnTo>
                <a:lnTo>
                  <a:pt x="5243845" y="5313305"/>
                </a:lnTo>
                <a:lnTo>
                  <a:pt x="5198784" y="5341467"/>
                </a:lnTo>
                <a:lnTo>
                  <a:pt x="5148091" y="5363998"/>
                </a:lnTo>
                <a:lnTo>
                  <a:pt x="5093644" y="5382773"/>
                </a:lnTo>
                <a:lnTo>
                  <a:pt x="5039198" y="5399670"/>
                </a:lnTo>
                <a:lnTo>
                  <a:pt x="4980995" y="5414691"/>
                </a:lnTo>
                <a:lnTo>
                  <a:pt x="4924669" y="5429711"/>
                </a:lnTo>
                <a:lnTo>
                  <a:pt x="4868345" y="5446609"/>
                </a:lnTo>
                <a:lnTo>
                  <a:pt x="4813899" y="5465383"/>
                </a:lnTo>
                <a:lnTo>
                  <a:pt x="4763206" y="5487914"/>
                </a:lnTo>
                <a:lnTo>
                  <a:pt x="4716270" y="5514197"/>
                </a:lnTo>
                <a:lnTo>
                  <a:pt x="4674964" y="5547992"/>
                </a:lnTo>
                <a:lnTo>
                  <a:pt x="4631782" y="5585543"/>
                </a:lnTo>
                <a:lnTo>
                  <a:pt x="4594231" y="5628725"/>
                </a:lnTo>
                <a:lnTo>
                  <a:pt x="4558559" y="5673785"/>
                </a:lnTo>
                <a:lnTo>
                  <a:pt x="4522886" y="5720721"/>
                </a:lnTo>
                <a:lnTo>
                  <a:pt x="4487214" y="5767659"/>
                </a:lnTo>
                <a:lnTo>
                  <a:pt x="4451542" y="5812719"/>
                </a:lnTo>
                <a:lnTo>
                  <a:pt x="4412114" y="5855901"/>
                </a:lnTo>
                <a:lnTo>
                  <a:pt x="4372686" y="5893450"/>
                </a:lnTo>
                <a:lnTo>
                  <a:pt x="4327628" y="5925368"/>
                </a:lnTo>
                <a:lnTo>
                  <a:pt x="4280690" y="5949776"/>
                </a:lnTo>
                <a:lnTo>
                  <a:pt x="4224364" y="5966674"/>
                </a:lnTo>
                <a:lnTo>
                  <a:pt x="4166161" y="5974184"/>
                </a:lnTo>
                <a:lnTo>
                  <a:pt x="4106083" y="5976061"/>
                </a:lnTo>
                <a:lnTo>
                  <a:pt x="4042247" y="5970428"/>
                </a:lnTo>
                <a:lnTo>
                  <a:pt x="3978413" y="5962919"/>
                </a:lnTo>
                <a:lnTo>
                  <a:pt x="3914577" y="5953530"/>
                </a:lnTo>
                <a:lnTo>
                  <a:pt x="3850743" y="5946022"/>
                </a:lnTo>
                <a:lnTo>
                  <a:pt x="3786907" y="5942266"/>
                </a:lnTo>
                <a:lnTo>
                  <a:pt x="3724950" y="5942266"/>
                </a:lnTo>
                <a:lnTo>
                  <a:pt x="3666749" y="5949776"/>
                </a:lnTo>
                <a:lnTo>
                  <a:pt x="3606669" y="5964797"/>
                </a:lnTo>
                <a:lnTo>
                  <a:pt x="3552221" y="5987325"/>
                </a:lnTo>
                <a:lnTo>
                  <a:pt x="3495897" y="6017366"/>
                </a:lnTo>
                <a:lnTo>
                  <a:pt x="3439573" y="6047407"/>
                </a:lnTo>
                <a:lnTo>
                  <a:pt x="3383247" y="6081200"/>
                </a:lnTo>
                <a:lnTo>
                  <a:pt x="3328798" y="6113118"/>
                </a:lnTo>
                <a:lnTo>
                  <a:pt x="3270598" y="6141280"/>
                </a:lnTo>
                <a:lnTo>
                  <a:pt x="3214272" y="6163811"/>
                </a:lnTo>
                <a:lnTo>
                  <a:pt x="3156069" y="6178831"/>
                </a:lnTo>
                <a:lnTo>
                  <a:pt x="3095991" y="6184462"/>
                </a:lnTo>
                <a:lnTo>
                  <a:pt x="3035911" y="6178831"/>
                </a:lnTo>
                <a:lnTo>
                  <a:pt x="2977708" y="6163811"/>
                </a:lnTo>
                <a:lnTo>
                  <a:pt x="2921385" y="6141280"/>
                </a:lnTo>
                <a:lnTo>
                  <a:pt x="2863182" y="6113118"/>
                </a:lnTo>
                <a:lnTo>
                  <a:pt x="2808733" y="6081200"/>
                </a:lnTo>
                <a:lnTo>
                  <a:pt x="2752409" y="6047407"/>
                </a:lnTo>
                <a:lnTo>
                  <a:pt x="2696083" y="6017366"/>
                </a:lnTo>
                <a:lnTo>
                  <a:pt x="2639760" y="5987325"/>
                </a:lnTo>
                <a:lnTo>
                  <a:pt x="2583436" y="5964797"/>
                </a:lnTo>
                <a:lnTo>
                  <a:pt x="2525233" y="5949776"/>
                </a:lnTo>
                <a:lnTo>
                  <a:pt x="2467030" y="5942266"/>
                </a:lnTo>
                <a:lnTo>
                  <a:pt x="2405071" y="5942266"/>
                </a:lnTo>
                <a:lnTo>
                  <a:pt x="2341237" y="5946022"/>
                </a:lnTo>
                <a:lnTo>
                  <a:pt x="2277403" y="5953530"/>
                </a:lnTo>
                <a:lnTo>
                  <a:pt x="2213567" y="5962919"/>
                </a:lnTo>
                <a:lnTo>
                  <a:pt x="2149731" y="5970428"/>
                </a:lnTo>
                <a:lnTo>
                  <a:pt x="2085897" y="5976061"/>
                </a:lnTo>
                <a:lnTo>
                  <a:pt x="2025819" y="5974184"/>
                </a:lnTo>
                <a:lnTo>
                  <a:pt x="1967617" y="5966674"/>
                </a:lnTo>
                <a:lnTo>
                  <a:pt x="1911291" y="5949776"/>
                </a:lnTo>
                <a:lnTo>
                  <a:pt x="1864354" y="5925368"/>
                </a:lnTo>
                <a:lnTo>
                  <a:pt x="1819293" y="5893450"/>
                </a:lnTo>
                <a:lnTo>
                  <a:pt x="1779867" y="5855901"/>
                </a:lnTo>
                <a:lnTo>
                  <a:pt x="1740438" y="5812719"/>
                </a:lnTo>
                <a:lnTo>
                  <a:pt x="1704766" y="5767659"/>
                </a:lnTo>
                <a:lnTo>
                  <a:pt x="1669094" y="5720721"/>
                </a:lnTo>
                <a:lnTo>
                  <a:pt x="1633422" y="5673785"/>
                </a:lnTo>
                <a:lnTo>
                  <a:pt x="1597750" y="5628725"/>
                </a:lnTo>
                <a:lnTo>
                  <a:pt x="1560199" y="5585543"/>
                </a:lnTo>
                <a:lnTo>
                  <a:pt x="1517016" y="5547992"/>
                </a:lnTo>
                <a:lnTo>
                  <a:pt x="1475711" y="5514197"/>
                </a:lnTo>
                <a:lnTo>
                  <a:pt x="1428774" y="5487914"/>
                </a:lnTo>
                <a:lnTo>
                  <a:pt x="1378082" y="5465383"/>
                </a:lnTo>
                <a:lnTo>
                  <a:pt x="1323635" y="5446609"/>
                </a:lnTo>
                <a:lnTo>
                  <a:pt x="1267309" y="5429711"/>
                </a:lnTo>
                <a:lnTo>
                  <a:pt x="1210986" y="5414691"/>
                </a:lnTo>
                <a:lnTo>
                  <a:pt x="1152783" y="5399670"/>
                </a:lnTo>
                <a:lnTo>
                  <a:pt x="1098336" y="5382773"/>
                </a:lnTo>
                <a:lnTo>
                  <a:pt x="1043887" y="5363998"/>
                </a:lnTo>
                <a:lnTo>
                  <a:pt x="993197" y="5341467"/>
                </a:lnTo>
                <a:lnTo>
                  <a:pt x="948135" y="5313305"/>
                </a:lnTo>
                <a:lnTo>
                  <a:pt x="906830" y="5279510"/>
                </a:lnTo>
                <a:lnTo>
                  <a:pt x="873037" y="5238207"/>
                </a:lnTo>
                <a:lnTo>
                  <a:pt x="844875" y="5193146"/>
                </a:lnTo>
                <a:lnTo>
                  <a:pt x="822344" y="5142453"/>
                </a:lnTo>
                <a:lnTo>
                  <a:pt x="803570" y="5088007"/>
                </a:lnTo>
                <a:lnTo>
                  <a:pt x="786672" y="5033560"/>
                </a:lnTo>
                <a:lnTo>
                  <a:pt x="771652" y="4975357"/>
                </a:lnTo>
                <a:lnTo>
                  <a:pt x="756631" y="4919033"/>
                </a:lnTo>
                <a:lnTo>
                  <a:pt x="739734" y="4862708"/>
                </a:lnTo>
                <a:lnTo>
                  <a:pt x="720959" y="4808259"/>
                </a:lnTo>
                <a:lnTo>
                  <a:pt x="698428" y="4757566"/>
                </a:lnTo>
                <a:lnTo>
                  <a:pt x="672143" y="4710630"/>
                </a:lnTo>
                <a:lnTo>
                  <a:pt x="638351" y="4669325"/>
                </a:lnTo>
                <a:lnTo>
                  <a:pt x="600799" y="4626142"/>
                </a:lnTo>
                <a:lnTo>
                  <a:pt x="557617" y="4588593"/>
                </a:lnTo>
                <a:lnTo>
                  <a:pt x="510678" y="4552921"/>
                </a:lnTo>
                <a:lnTo>
                  <a:pt x="463742" y="4517249"/>
                </a:lnTo>
                <a:lnTo>
                  <a:pt x="416805" y="4481577"/>
                </a:lnTo>
                <a:lnTo>
                  <a:pt x="371744" y="4445903"/>
                </a:lnTo>
                <a:lnTo>
                  <a:pt x="328562" y="4406477"/>
                </a:lnTo>
                <a:lnTo>
                  <a:pt x="291012" y="4367050"/>
                </a:lnTo>
                <a:lnTo>
                  <a:pt x="259096" y="4321989"/>
                </a:lnTo>
                <a:lnTo>
                  <a:pt x="234689" y="4275053"/>
                </a:lnTo>
                <a:lnTo>
                  <a:pt x="217791" y="4218729"/>
                </a:lnTo>
                <a:lnTo>
                  <a:pt x="210281" y="4160526"/>
                </a:lnTo>
                <a:lnTo>
                  <a:pt x="208402" y="4100444"/>
                </a:lnTo>
                <a:lnTo>
                  <a:pt x="214035" y="4036610"/>
                </a:lnTo>
                <a:lnTo>
                  <a:pt x="221545" y="3972776"/>
                </a:lnTo>
                <a:lnTo>
                  <a:pt x="230932" y="3908940"/>
                </a:lnTo>
                <a:lnTo>
                  <a:pt x="238443" y="3845106"/>
                </a:lnTo>
                <a:lnTo>
                  <a:pt x="242199" y="3781272"/>
                </a:lnTo>
                <a:lnTo>
                  <a:pt x="242199" y="3719313"/>
                </a:lnTo>
                <a:lnTo>
                  <a:pt x="234689" y="3661113"/>
                </a:lnTo>
                <a:lnTo>
                  <a:pt x="219668" y="3602910"/>
                </a:lnTo>
                <a:lnTo>
                  <a:pt x="197138" y="3548461"/>
                </a:lnTo>
                <a:lnTo>
                  <a:pt x="168976" y="3492137"/>
                </a:lnTo>
                <a:lnTo>
                  <a:pt x="137057" y="3435814"/>
                </a:lnTo>
                <a:lnTo>
                  <a:pt x="103264" y="3379488"/>
                </a:lnTo>
                <a:lnTo>
                  <a:pt x="71346" y="3325039"/>
                </a:lnTo>
                <a:lnTo>
                  <a:pt x="43182" y="3266839"/>
                </a:lnTo>
                <a:lnTo>
                  <a:pt x="20654" y="3210513"/>
                </a:lnTo>
                <a:lnTo>
                  <a:pt x="5634" y="3152310"/>
                </a:lnTo>
                <a:lnTo>
                  <a:pt x="0" y="3092230"/>
                </a:lnTo>
                <a:lnTo>
                  <a:pt x="5634" y="3032152"/>
                </a:lnTo>
                <a:lnTo>
                  <a:pt x="20654" y="2973950"/>
                </a:lnTo>
                <a:lnTo>
                  <a:pt x="43182" y="2917624"/>
                </a:lnTo>
                <a:lnTo>
                  <a:pt x="71346" y="2859423"/>
                </a:lnTo>
                <a:lnTo>
                  <a:pt x="103264" y="2804974"/>
                </a:lnTo>
                <a:lnTo>
                  <a:pt x="137057" y="2748651"/>
                </a:lnTo>
                <a:lnTo>
                  <a:pt x="168976" y="2692325"/>
                </a:lnTo>
                <a:lnTo>
                  <a:pt x="197138" y="2636001"/>
                </a:lnTo>
                <a:lnTo>
                  <a:pt x="219668" y="2581552"/>
                </a:lnTo>
                <a:lnTo>
                  <a:pt x="234689" y="2523350"/>
                </a:lnTo>
                <a:lnTo>
                  <a:pt x="242199" y="2465149"/>
                </a:lnTo>
                <a:lnTo>
                  <a:pt x="242199" y="2403192"/>
                </a:lnTo>
                <a:lnTo>
                  <a:pt x="238443" y="2339356"/>
                </a:lnTo>
                <a:lnTo>
                  <a:pt x="230932" y="2275522"/>
                </a:lnTo>
                <a:lnTo>
                  <a:pt x="221545" y="2211686"/>
                </a:lnTo>
                <a:lnTo>
                  <a:pt x="214035" y="2147852"/>
                </a:lnTo>
                <a:lnTo>
                  <a:pt x="208402" y="2084018"/>
                </a:lnTo>
                <a:lnTo>
                  <a:pt x="210281" y="2023938"/>
                </a:lnTo>
                <a:lnTo>
                  <a:pt x="217791" y="1965736"/>
                </a:lnTo>
                <a:lnTo>
                  <a:pt x="234689" y="1909410"/>
                </a:lnTo>
                <a:lnTo>
                  <a:pt x="259096" y="1862474"/>
                </a:lnTo>
                <a:lnTo>
                  <a:pt x="291012" y="1817414"/>
                </a:lnTo>
                <a:lnTo>
                  <a:pt x="328562" y="1777986"/>
                </a:lnTo>
                <a:lnTo>
                  <a:pt x="371744" y="1738560"/>
                </a:lnTo>
                <a:lnTo>
                  <a:pt x="416805" y="1702885"/>
                </a:lnTo>
                <a:lnTo>
                  <a:pt x="463742" y="1667213"/>
                </a:lnTo>
                <a:lnTo>
                  <a:pt x="510678" y="1631541"/>
                </a:lnTo>
                <a:lnTo>
                  <a:pt x="557617" y="1595869"/>
                </a:lnTo>
                <a:lnTo>
                  <a:pt x="600799" y="1558320"/>
                </a:lnTo>
                <a:lnTo>
                  <a:pt x="638351" y="1515138"/>
                </a:lnTo>
                <a:lnTo>
                  <a:pt x="672143" y="1473832"/>
                </a:lnTo>
                <a:lnTo>
                  <a:pt x="698428" y="1426896"/>
                </a:lnTo>
                <a:lnTo>
                  <a:pt x="720959" y="1376203"/>
                </a:lnTo>
                <a:lnTo>
                  <a:pt x="739734" y="1321755"/>
                </a:lnTo>
                <a:lnTo>
                  <a:pt x="756631" y="1265429"/>
                </a:lnTo>
                <a:lnTo>
                  <a:pt x="771652" y="1209105"/>
                </a:lnTo>
                <a:lnTo>
                  <a:pt x="786672" y="1150903"/>
                </a:lnTo>
                <a:lnTo>
                  <a:pt x="803570" y="1096456"/>
                </a:lnTo>
                <a:lnTo>
                  <a:pt x="822344" y="1042007"/>
                </a:lnTo>
                <a:lnTo>
                  <a:pt x="844875" y="991317"/>
                </a:lnTo>
                <a:lnTo>
                  <a:pt x="873037" y="946257"/>
                </a:lnTo>
                <a:lnTo>
                  <a:pt x="906830" y="904952"/>
                </a:lnTo>
                <a:lnTo>
                  <a:pt x="948135" y="871157"/>
                </a:lnTo>
                <a:lnTo>
                  <a:pt x="993197" y="842995"/>
                </a:lnTo>
                <a:lnTo>
                  <a:pt x="1043887" y="820464"/>
                </a:lnTo>
                <a:lnTo>
                  <a:pt x="1098336" y="801690"/>
                </a:lnTo>
                <a:lnTo>
                  <a:pt x="1152783" y="784792"/>
                </a:lnTo>
                <a:lnTo>
                  <a:pt x="1210986" y="769772"/>
                </a:lnTo>
                <a:lnTo>
                  <a:pt x="1267309" y="754751"/>
                </a:lnTo>
                <a:lnTo>
                  <a:pt x="1323635" y="737854"/>
                </a:lnTo>
                <a:lnTo>
                  <a:pt x="1378082" y="719079"/>
                </a:lnTo>
                <a:lnTo>
                  <a:pt x="1428774" y="696549"/>
                </a:lnTo>
                <a:lnTo>
                  <a:pt x="1475711" y="670266"/>
                </a:lnTo>
                <a:lnTo>
                  <a:pt x="1517016" y="636471"/>
                </a:lnTo>
                <a:lnTo>
                  <a:pt x="1560199" y="598919"/>
                </a:lnTo>
                <a:lnTo>
                  <a:pt x="1597750" y="555737"/>
                </a:lnTo>
                <a:lnTo>
                  <a:pt x="1633422" y="510678"/>
                </a:lnTo>
                <a:lnTo>
                  <a:pt x="1669094" y="463741"/>
                </a:lnTo>
                <a:lnTo>
                  <a:pt x="1704766" y="416803"/>
                </a:lnTo>
                <a:lnTo>
                  <a:pt x="1740438" y="371743"/>
                </a:lnTo>
                <a:lnTo>
                  <a:pt x="1779867" y="328561"/>
                </a:lnTo>
                <a:lnTo>
                  <a:pt x="1819293" y="291012"/>
                </a:lnTo>
                <a:lnTo>
                  <a:pt x="1864354" y="259094"/>
                </a:lnTo>
                <a:lnTo>
                  <a:pt x="1911291" y="234686"/>
                </a:lnTo>
                <a:lnTo>
                  <a:pt x="1967617" y="217789"/>
                </a:lnTo>
                <a:lnTo>
                  <a:pt x="2025819" y="210279"/>
                </a:lnTo>
                <a:lnTo>
                  <a:pt x="2085897" y="208401"/>
                </a:lnTo>
                <a:lnTo>
                  <a:pt x="2149731" y="214035"/>
                </a:lnTo>
                <a:lnTo>
                  <a:pt x="2213567" y="221545"/>
                </a:lnTo>
                <a:lnTo>
                  <a:pt x="2277403" y="230932"/>
                </a:lnTo>
                <a:lnTo>
                  <a:pt x="2341237" y="238443"/>
                </a:lnTo>
                <a:lnTo>
                  <a:pt x="2405071" y="242197"/>
                </a:lnTo>
                <a:lnTo>
                  <a:pt x="2467030" y="242197"/>
                </a:lnTo>
                <a:lnTo>
                  <a:pt x="2525233" y="234686"/>
                </a:lnTo>
                <a:lnTo>
                  <a:pt x="2583436" y="219666"/>
                </a:lnTo>
                <a:lnTo>
                  <a:pt x="2639760" y="197137"/>
                </a:lnTo>
                <a:lnTo>
                  <a:pt x="2696083" y="167096"/>
                </a:lnTo>
                <a:lnTo>
                  <a:pt x="2752409" y="137057"/>
                </a:lnTo>
                <a:lnTo>
                  <a:pt x="2808733" y="103262"/>
                </a:lnTo>
                <a:lnTo>
                  <a:pt x="2863182" y="71344"/>
                </a:lnTo>
                <a:lnTo>
                  <a:pt x="2921385" y="43182"/>
                </a:lnTo>
                <a:lnTo>
                  <a:pt x="2977708" y="20652"/>
                </a:lnTo>
                <a:lnTo>
                  <a:pt x="3035911" y="5631"/>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latin typeface="Calibri" panose="020F0502020204030204"/>
            </a:endParaRPr>
          </a:p>
        </p:txBody>
      </p:sp>
      <p:sp>
        <p:nvSpPr>
          <p:cNvPr id="30" name="Freeform: Shape 30">
            <a:extLst>
              <a:ext uri="{FF2B5EF4-FFF2-40B4-BE49-F238E27FC236}">
                <a16:creationId xmlns:a16="http://schemas.microsoft.com/office/drawing/2014/main" id="{DCB00779-0822-4229-98D1-F34B6A6350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8726" y="2679700"/>
            <a:ext cx="3071638" cy="3067942"/>
          </a:xfrm>
          <a:custGeom>
            <a:avLst/>
            <a:gdLst>
              <a:gd name="connsiteX0" fmla="*/ 1418354 w 2836707"/>
              <a:gd name="connsiteY0" fmla="*/ 0 h 2833294"/>
              <a:gd name="connsiteX1" fmla="*/ 1445877 w 2836707"/>
              <a:gd name="connsiteY1" fmla="*/ 2580 h 2833294"/>
              <a:gd name="connsiteX2" fmla="*/ 1472542 w 2836707"/>
              <a:gd name="connsiteY2" fmla="*/ 9461 h 2833294"/>
              <a:gd name="connsiteX3" fmla="*/ 1498346 w 2836707"/>
              <a:gd name="connsiteY3" fmla="*/ 19783 h 2833294"/>
              <a:gd name="connsiteX4" fmla="*/ 1525009 w 2836707"/>
              <a:gd name="connsiteY4" fmla="*/ 32685 h 2833294"/>
              <a:gd name="connsiteX5" fmla="*/ 1549954 w 2836707"/>
              <a:gd name="connsiteY5" fmla="*/ 47308 h 2833294"/>
              <a:gd name="connsiteX6" fmla="*/ 1575758 w 2836707"/>
              <a:gd name="connsiteY6" fmla="*/ 62790 h 2833294"/>
              <a:gd name="connsiteX7" fmla="*/ 1601561 w 2836707"/>
              <a:gd name="connsiteY7" fmla="*/ 76552 h 2833294"/>
              <a:gd name="connsiteX8" fmla="*/ 1627365 w 2836707"/>
              <a:gd name="connsiteY8" fmla="*/ 90315 h 2833294"/>
              <a:gd name="connsiteX9" fmla="*/ 1652309 w 2836707"/>
              <a:gd name="connsiteY9" fmla="*/ 100636 h 2833294"/>
              <a:gd name="connsiteX10" fmla="*/ 1679833 w 2836707"/>
              <a:gd name="connsiteY10" fmla="*/ 107517 h 2833294"/>
              <a:gd name="connsiteX11" fmla="*/ 1706497 w 2836707"/>
              <a:gd name="connsiteY11" fmla="*/ 110958 h 2833294"/>
              <a:gd name="connsiteX12" fmla="*/ 1734881 w 2836707"/>
              <a:gd name="connsiteY12" fmla="*/ 110958 h 2833294"/>
              <a:gd name="connsiteX13" fmla="*/ 1764126 w 2836707"/>
              <a:gd name="connsiteY13" fmla="*/ 109238 h 2833294"/>
              <a:gd name="connsiteX14" fmla="*/ 1793370 w 2836707"/>
              <a:gd name="connsiteY14" fmla="*/ 105797 h 2833294"/>
              <a:gd name="connsiteX15" fmla="*/ 1822615 w 2836707"/>
              <a:gd name="connsiteY15" fmla="*/ 101497 h 2833294"/>
              <a:gd name="connsiteX16" fmla="*/ 1851859 w 2836707"/>
              <a:gd name="connsiteY16" fmla="*/ 98056 h 2833294"/>
              <a:gd name="connsiteX17" fmla="*/ 1881104 w 2836707"/>
              <a:gd name="connsiteY17" fmla="*/ 95475 h 2833294"/>
              <a:gd name="connsiteX18" fmla="*/ 1908627 w 2836707"/>
              <a:gd name="connsiteY18" fmla="*/ 96335 h 2833294"/>
              <a:gd name="connsiteX19" fmla="*/ 1935291 w 2836707"/>
              <a:gd name="connsiteY19" fmla="*/ 99776 h 2833294"/>
              <a:gd name="connsiteX20" fmla="*/ 1961095 w 2836707"/>
              <a:gd name="connsiteY20" fmla="*/ 107517 h 2833294"/>
              <a:gd name="connsiteX21" fmla="*/ 1982599 w 2836707"/>
              <a:gd name="connsiteY21" fmla="*/ 118699 h 2833294"/>
              <a:gd name="connsiteX22" fmla="*/ 2003241 w 2836707"/>
              <a:gd name="connsiteY22" fmla="*/ 133322 h 2833294"/>
              <a:gd name="connsiteX23" fmla="*/ 2021304 w 2836707"/>
              <a:gd name="connsiteY23" fmla="*/ 150524 h 2833294"/>
              <a:gd name="connsiteX24" fmla="*/ 2039367 w 2836707"/>
              <a:gd name="connsiteY24" fmla="*/ 170307 h 2833294"/>
              <a:gd name="connsiteX25" fmla="*/ 2055710 w 2836707"/>
              <a:gd name="connsiteY25" fmla="*/ 190950 h 2833294"/>
              <a:gd name="connsiteX26" fmla="*/ 2072052 w 2836707"/>
              <a:gd name="connsiteY26" fmla="*/ 212454 h 2833294"/>
              <a:gd name="connsiteX27" fmla="*/ 2088394 w 2836707"/>
              <a:gd name="connsiteY27" fmla="*/ 233957 h 2833294"/>
              <a:gd name="connsiteX28" fmla="*/ 2104736 w 2836707"/>
              <a:gd name="connsiteY28" fmla="*/ 254601 h 2833294"/>
              <a:gd name="connsiteX29" fmla="*/ 2121940 w 2836707"/>
              <a:gd name="connsiteY29" fmla="*/ 274384 h 2833294"/>
              <a:gd name="connsiteX30" fmla="*/ 2141723 w 2836707"/>
              <a:gd name="connsiteY30" fmla="*/ 291587 h 2833294"/>
              <a:gd name="connsiteX31" fmla="*/ 2160646 w 2836707"/>
              <a:gd name="connsiteY31" fmla="*/ 307070 h 2833294"/>
              <a:gd name="connsiteX32" fmla="*/ 2182149 w 2836707"/>
              <a:gd name="connsiteY32" fmla="*/ 319111 h 2833294"/>
              <a:gd name="connsiteX33" fmla="*/ 2205372 w 2836707"/>
              <a:gd name="connsiteY33" fmla="*/ 329433 h 2833294"/>
              <a:gd name="connsiteX34" fmla="*/ 2230316 w 2836707"/>
              <a:gd name="connsiteY34" fmla="*/ 338034 h 2833294"/>
              <a:gd name="connsiteX35" fmla="*/ 2256119 w 2836707"/>
              <a:gd name="connsiteY35" fmla="*/ 345775 h 2833294"/>
              <a:gd name="connsiteX36" fmla="*/ 2281923 w 2836707"/>
              <a:gd name="connsiteY36" fmla="*/ 352656 h 2833294"/>
              <a:gd name="connsiteX37" fmla="*/ 2308587 w 2836707"/>
              <a:gd name="connsiteY37" fmla="*/ 359538 h 2833294"/>
              <a:gd name="connsiteX38" fmla="*/ 2333531 w 2836707"/>
              <a:gd name="connsiteY38" fmla="*/ 367279 h 2833294"/>
              <a:gd name="connsiteX39" fmla="*/ 2358474 w 2836707"/>
              <a:gd name="connsiteY39" fmla="*/ 375880 h 2833294"/>
              <a:gd name="connsiteX40" fmla="*/ 2381698 w 2836707"/>
              <a:gd name="connsiteY40" fmla="*/ 386202 h 2833294"/>
              <a:gd name="connsiteX41" fmla="*/ 2402342 w 2836707"/>
              <a:gd name="connsiteY41" fmla="*/ 399104 h 2833294"/>
              <a:gd name="connsiteX42" fmla="*/ 2421265 w 2836707"/>
              <a:gd name="connsiteY42" fmla="*/ 414587 h 2833294"/>
              <a:gd name="connsiteX43" fmla="*/ 2436746 w 2836707"/>
              <a:gd name="connsiteY43" fmla="*/ 433510 h 2833294"/>
              <a:gd name="connsiteX44" fmla="*/ 2449649 w 2836707"/>
              <a:gd name="connsiteY44" fmla="*/ 454153 h 2833294"/>
              <a:gd name="connsiteX45" fmla="*/ 2459970 w 2836707"/>
              <a:gd name="connsiteY45" fmla="*/ 477376 h 2833294"/>
              <a:gd name="connsiteX46" fmla="*/ 2468571 w 2836707"/>
              <a:gd name="connsiteY46" fmla="*/ 502321 h 2833294"/>
              <a:gd name="connsiteX47" fmla="*/ 2476312 w 2836707"/>
              <a:gd name="connsiteY47" fmla="*/ 527264 h 2833294"/>
              <a:gd name="connsiteX48" fmla="*/ 2483194 w 2836707"/>
              <a:gd name="connsiteY48" fmla="*/ 553929 h 2833294"/>
              <a:gd name="connsiteX49" fmla="*/ 2490075 w 2836707"/>
              <a:gd name="connsiteY49" fmla="*/ 579732 h 2833294"/>
              <a:gd name="connsiteX50" fmla="*/ 2497816 w 2836707"/>
              <a:gd name="connsiteY50" fmla="*/ 605537 h 2833294"/>
              <a:gd name="connsiteX51" fmla="*/ 2506417 w 2836707"/>
              <a:gd name="connsiteY51" fmla="*/ 630482 h 2833294"/>
              <a:gd name="connsiteX52" fmla="*/ 2516738 w 2836707"/>
              <a:gd name="connsiteY52" fmla="*/ 653705 h 2833294"/>
              <a:gd name="connsiteX53" fmla="*/ 2528781 w 2836707"/>
              <a:gd name="connsiteY53" fmla="*/ 675208 h 2833294"/>
              <a:gd name="connsiteX54" fmla="*/ 2544263 w 2836707"/>
              <a:gd name="connsiteY54" fmla="*/ 694132 h 2833294"/>
              <a:gd name="connsiteX55" fmla="*/ 2561465 w 2836707"/>
              <a:gd name="connsiteY55" fmla="*/ 713915 h 2833294"/>
              <a:gd name="connsiteX56" fmla="*/ 2581248 w 2836707"/>
              <a:gd name="connsiteY56" fmla="*/ 731117 h 2833294"/>
              <a:gd name="connsiteX57" fmla="*/ 2601892 w 2836707"/>
              <a:gd name="connsiteY57" fmla="*/ 747460 h 2833294"/>
              <a:gd name="connsiteX58" fmla="*/ 2624255 w 2836707"/>
              <a:gd name="connsiteY58" fmla="*/ 763802 h 2833294"/>
              <a:gd name="connsiteX59" fmla="*/ 2645758 w 2836707"/>
              <a:gd name="connsiteY59" fmla="*/ 780145 h 2833294"/>
              <a:gd name="connsiteX60" fmla="*/ 2666401 w 2836707"/>
              <a:gd name="connsiteY60" fmla="*/ 796488 h 2833294"/>
              <a:gd name="connsiteX61" fmla="*/ 2686183 w 2836707"/>
              <a:gd name="connsiteY61" fmla="*/ 814551 h 2833294"/>
              <a:gd name="connsiteX62" fmla="*/ 2703387 w 2836707"/>
              <a:gd name="connsiteY62" fmla="*/ 832614 h 2833294"/>
              <a:gd name="connsiteX63" fmla="*/ 2718009 w 2836707"/>
              <a:gd name="connsiteY63" fmla="*/ 853257 h 2833294"/>
              <a:gd name="connsiteX64" fmla="*/ 2729191 w 2836707"/>
              <a:gd name="connsiteY64" fmla="*/ 874760 h 2833294"/>
              <a:gd name="connsiteX65" fmla="*/ 2736932 w 2836707"/>
              <a:gd name="connsiteY65" fmla="*/ 900565 h 2833294"/>
              <a:gd name="connsiteX66" fmla="*/ 2740372 w 2836707"/>
              <a:gd name="connsiteY66" fmla="*/ 927229 h 2833294"/>
              <a:gd name="connsiteX67" fmla="*/ 2741233 w 2836707"/>
              <a:gd name="connsiteY67" fmla="*/ 954754 h 2833294"/>
              <a:gd name="connsiteX68" fmla="*/ 2738652 w 2836707"/>
              <a:gd name="connsiteY68" fmla="*/ 983998 h 2833294"/>
              <a:gd name="connsiteX69" fmla="*/ 2735211 w 2836707"/>
              <a:gd name="connsiteY69" fmla="*/ 1013242 h 2833294"/>
              <a:gd name="connsiteX70" fmla="*/ 2730911 w 2836707"/>
              <a:gd name="connsiteY70" fmla="*/ 1042487 h 2833294"/>
              <a:gd name="connsiteX71" fmla="*/ 2727470 w 2836707"/>
              <a:gd name="connsiteY71" fmla="*/ 1071732 h 2833294"/>
              <a:gd name="connsiteX72" fmla="*/ 2725751 w 2836707"/>
              <a:gd name="connsiteY72" fmla="*/ 1100977 h 2833294"/>
              <a:gd name="connsiteX73" fmla="*/ 2725751 w 2836707"/>
              <a:gd name="connsiteY73" fmla="*/ 1129361 h 2833294"/>
              <a:gd name="connsiteX74" fmla="*/ 2729191 w 2836707"/>
              <a:gd name="connsiteY74" fmla="*/ 1156025 h 2833294"/>
              <a:gd name="connsiteX75" fmla="*/ 2736071 w 2836707"/>
              <a:gd name="connsiteY75" fmla="*/ 1182689 h 2833294"/>
              <a:gd name="connsiteX76" fmla="*/ 2746393 w 2836707"/>
              <a:gd name="connsiteY76" fmla="*/ 1207634 h 2833294"/>
              <a:gd name="connsiteX77" fmla="*/ 2760156 w 2836707"/>
              <a:gd name="connsiteY77" fmla="*/ 1233438 h 2833294"/>
              <a:gd name="connsiteX78" fmla="*/ 2773917 w 2836707"/>
              <a:gd name="connsiteY78" fmla="*/ 1259242 h 2833294"/>
              <a:gd name="connsiteX79" fmla="*/ 2789400 w 2836707"/>
              <a:gd name="connsiteY79" fmla="*/ 1285046 h 2833294"/>
              <a:gd name="connsiteX80" fmla="*/ 2804021 w 2836707"/>
              <a:gd name="connsiteY80" fmla="*/ 1309991 h 2833294"/>
              <a:gd name="connsiteX81" fmla="*/ 2816924 w 2836707"/>
              <a:gd name="connsiteY81" fmla="*/ 1336654 h 2833294"/>
              <a:gd name="connsiteX82" fmla="*/ 2827245 w 2836707"/>
              <a:gd name="connsiteY82" fmla="*/ 1362459 h 2833294"/>
              <a:gd name="connsiteX83" fmla="*/ 2834126 w 2836707"/>
              <a:gd name="connsiteY83" fmla="*/ 1389123 h 2833294"/>
              <a:gd name="connsiteX84" fmla="*/ 2836707 w 2836707"/>
              <a:gd name="connsiteY84" fmla="*/ 1416647 h 2833294"/>
              <a:gd name="connsiteX85" fmla="*/ 2834126 w 2836707"/>
              <a:gd name="connsiteY85" fmla="*/ 1444171 h 2833294"/>
              <a:gd name="connsiteX86" fmla="*/ 2827245 w 2836707"/>
              <a:gd name="connsiteY86" fmla="*/ 1470836 h 2833294"/>
              <a:gd name="connsiteX87" fmla="*/ 2816924 w 2836707"/>
              <a:gd name="connsiteY87" fmla="*/ 1496640 h 2833294"/>
              <a:gd name="connsiteX88" fmla="*/ 2804021 w 2836707"/>
              <a:gd name="connsiteY88" fmla="*/ 1523304 h 2833294"/>
              <a:gd name="connsiteX89" fmla="*/ 2789400 w 2836707"/>
              <a:gd name="connsiteY89" fmla="*/ 1548248 h 2833294"/>
              <a:gd name="connsiteX90" fmla="*/ 2773917 w 2836707"/>
              <a:gd name="connsiteY90" fmla="*/ 1574053 h 2833294"/>
              <a:gd name="connsiteX91" fmla="*/ 2760156 w 2836707"/>
              <a:gd name="connsiteY91" fmla="*/ 1599857 h 2833294"/>
              <a:gd name="connsiteX92" fmla="*/ 2746393 w 2836707"/>
              <a:gd name="connsiteY92" fmla="*/ 1625660 h 2833294"/>
              <a:gd name="connsiteX93" fmla="*/ 2736071 w 2836707"/>
              <a:gd name="connsiteY93" fmla="*/ 1650605 h 2833294"/>
              <a:gd name="connsiteX94" fmla="*/ 2729191 w 2836707"/>
              <a:gd name="connsiteY94" fmla="*/ 1677269 h 2833294"/>
              <a:gd name="connsiteX95" fmla="*/ 2725751 w 2836707"/>
              <a:gd name="connsiteY95" fmla="*/ 1703933 h 2833294"/>
              <a:gd name="connsiteX96" fmla="*/ 2725751 w 2836707"/>
              <a:gd name="connsiteY96" fmla="*/ 1732318 h 2833294"/>
              <a:gd name="connsiteX97" fmla="*/ 2727470 w 2836707"/>
              <a:gd name="connsiteY97" fmla="*/ 1761563 h 2833294"/>
              <a:gd name="connsiteX98" fmla="*/ 2730911 w 2836707"/>
              <a:gd name="connsiteY98" fmla="*/ 1790807 h 2833294"/>
              <a:gd name="connsiteX99" fmla="*/ 2735211 w 2836707"/>
              <a:gd name="connsiteY99" fmla="*/ 1820052 h 2833294"/>
              <a:gd name="connsiteX100" fmla="*/ 2738652 w 2836707"/>
              <a:gd name="connsiteY100" fmla="*/ 1849297 h 2833294"/>
              <a:gd name="connsiteX101" fmla="*/ 2741233 w 2836707"/>
              <a:gd name="connsiteY101" fmla="*/ 1878541 h 2833294"/>
              <a:gd name="connsiteX102" fmla="*/ 2740372 w 2836707"/>
              <a:gd name="connsiteY102" fmla="*/ 1906066 h 2833294"/>
              <a:gd name="connsiteX103" fmla="*/ 2736932 w 2836707"/>
              <a:gd name="connsiteY103" fmla="*/ 1932731 h 2833294"/>
              <a:gd name="connsiteX104" fmla="*/ 2729191 w 2836707"/>
              <a:gd name="connsiteY104" fmla="*/ 1958534 h 2833294"/>
              <a:gd name="connsiteX105" fmla="*/ 2718009 w 2836707"/>
              <a:gd name="connsiteY105" fmla="*/ 1980037 h 2833294"/>
              <a:gd name="connsiteX106" fmla="*/ 2703387 w 2836707"/>
              <a:gd name="connsiteY106" fmla="*/ 2000681 h 2833294"/>
              <a:gd name="connsiteX107" fmla="*/ 2686183 w 2836707"/>
              <a:gd name="connsiteY107" fmla="*/ 2018744 h 2833294"/>
              <a:gd name="connsiteX108" fmla="*/ 2666401 w 2836707"/>
              <a:gd name="connsiteY108" fmla="*/ 2036806 h 2833294"/>
              <a:gd name="connsiteX109" fmla="*/ 2645758 w 2836707"/>
              <a:gd name="connsiteY109" fmla="*/ 2053150 h 2833294"/>
              <a:gd name="connsiteX110" fmla="*/ 2624255 w 2836707"/>
              <a:gd name="connsiteY110" fmla="*/ 2069492 h 2833294"/>
              <a:gd name="connsiteX111" fmla="*/ 2601892 w 2836707"/>
              <a:gd name="connsiteY111" fmla="*/ 2085835 h 2833294"/>
              <a:gd name="connsiteX112" fmla="*/ 2581248 w 2836707"/>
              <a:gd name="connsiteY112" fmla="*/ 2102177 h 2833294"/>
              <a:gd name="connsiteX113" fmla="*/ 2561465 w 2836707"/>
              <a:gd name="connsiteY113" fmla="*/ 2119379 h 2833294"/>
              <a:gd name="connsiteX114" fmla="*/ 2544263 w 2836707"/>
              <a:gd name="connsiteY114" fmla="*/ 2139163 h 2833294"/>
              <a:gd name="connsiteX115" fmla="*/ 2528781 w 2836707"/>
              <a:gd name="connsiteY115" fmla="*/ 2158086 h 2833294"/>
              <a:gd name="connsiteX116" fmla="*/ 2516738 w 2836707"/>
              <a:gd name="connsiteY116" fmla="*/ 2179589 h 2833294"/>
              <a:gd name="connsiteX117" fmla="*/ 2506417 w 2836707"/>
              <a:gd name="connsiteY117" fmla="*/ 2202813 h 2833294"/>
              <a:gd name="connsiteX118" fmla="*/ 2497816 w 2836707"/>
              <a:gd name="connsiteY118" fmla="*/ 2227757 h 2833294"/>
              <a:gd name="connsiteX119" fmla="*/ 2490075 w 2836707"/>
              <a:gd name="connsiteY119" fmla="*/ 2253562 h 2833294"/>
              <a:gd name="connsiteX120" fmla="*/ 2483194 w 2836707"/>
              <a:gd name="connsiteY120" fmla="*/ 2279366 h 2833294"/>
              <a:gd name="connsiteX121" fmla="*/ 2476312 w 2836707"/>
              <a:gd name="connsiteY121" fmla="*/ 2306030 h 2833294"/>
              <a:gd name="connsiteX122" fmla="*/ 2468571 w 2836707"/>
              <a:gd name="connsiteY122" fmla="*/ 2330974 h 2833294"/>
              <a:gd name="connsiteX123" fmla="*/ 2459970 w 2836707"/>
              <a:gd name="connsiteY123" fmla="*/ 2355917 h 2833294"/>
              <a:gd name="connsiteX124" fmla="*/ 2449649 w 2836707"/>
              <a:gd name="connsiteY124" fmla="*/ 2379141 h 2833294"/>
              <a:gd name="connsiteX125" fmla="*/ 2436746 w 2836707"/>
              <a:gd name="connsiteY125" fmla="*/ 2399785 h 2833294"/>
              <a:gd name="connsiteX126" fmla="*/ 2421265 w 2836707"/>
              <a:gd name="connsiteY126" fmla="*/ 2418708 h 2833294"/>
              <a:gd name="connsiteX127" fmla="*/ 2402342 w 2836707"/>
              <a:gd name="connsiteY127" fmla="*/ 2434190 h 2833294"/>
              <a:gd name="connsiteX128" fmla="*/ 2381698 w 2836707"/>
              <a:gd name="connsiteY128" fmla="*/ 2447092 h 2833294"/>
              <a:gd name="connsiteX129" fmla="*/ 2358474 w 2836707"/>
              <a:gd name="connsiteY129" fmla="*/ 2457414 h 2833294"/>
              <a:gd name="connsiteX130" fmla="*/ 2333531 w 2836707"/>
              <a:gd name="connsiteY130" fmla="*/ 2466015 h 2833294"/>
              <a:gd name="connsiteX131" fmla="*/ 2308587 w 2836707"/>
              <a:gd name="connsiteY131" fmla="*/ 2473756 h 2833294"/>
              <a:gd name="connsiteX132" fmla="*/ 2281923 w 2836707"/>
              <a:gd name="connsiteY132" fmla="*/ 2480638 h 2833294"/>
              <a:gd name="connsiteX133" fmla="*/ 2256119 w 2836707"/>
              <a:gd name="connsiteY133" fmla="*/ 2487519 h 2833294"/>
              <a:gd name="connsiteX134" fmla="*/ 2230316 w 2836707"/>
              <a:gd name="connsiteY134" fmla="*/ 2495260 h 2833294"/>
              <a:gd name="connsiteX135" fmla="*/ 2205372 w 2836707"/>
              <a:gd name="connsiteY135" fmla="*/ 2503862 h 2833294"/>
              <a:gd name="connsiteX136" fmla="*/ 2182149 w 2836707"/>
              <a:gd name="connsiteY136" fmla="*/ 2514184 h 2833294"/>
              <a:gd name="connsiteX137" fmla="*/ 2160646 w 2836707"/>
              <a:gd name="connsiteY137" fmla="*/ 2526225 h 2833294"/>
              <a:gd name="connsiteX138" fmla="*/ 2141723 w 2836707"/>
              <a:gd name="connsiteY138" fmla="*/ 2541707 h 2833294"/>
              <a:gd name="connsiteX139" fmla="*/ 2121940 w 2836707"/>
              <a:gd name="connsiteY139" fmla="*/ 2558911 h 2833294"/>
              <a:gd name="connsiteX140" fmla="*/ 2104736 w 2836707"/>
              <a:gd name="connsiteY140" fmla="*/ 2578694 h 2833294"/>
              <a:gd name="connsiteX141" fmla="*/ 2088394 w 2836707"/>
              <a:gd name="connsiteY141" fmla="*/ 2599337 h 2833294"/>
              <a:gd name="connsiteX142" fmla="*/ 2072052 w 2836707"/>
              <a:gd name="connsiteY142" fmla="*/ 2620840 h 2833294"/>
              <a:gd name="connsiteX143" fmla="*/ 2055710 w 2836707"/>
              <a:gd name="connsiteY143" fmla="*/ 2642344 h 2833294"/>
              <a:gd name="connsiteX144" fmla="*/ 2039367 w 2836707"/>
              <a:gd name="connsiteY144" fmla="*/ 2662987 h 2833294"/>
              <a:gd name="connsiteX145" fmla="*/ 2021304 w 2836707"/>
              <a:gd name="connsiteY145" fmla="*/ 2682770 h 2833294"/>
              <a:gd name="connsiteX146" fmla="*/ 2003241 w 2836707"/>
              <a:gd name="connsiteY146" fmla="*/ 2699973 h 2833294"/>
              <a:gd name="connsiteX147" fmla="*/ 1982599 w 2836707"/>
              <a:gd name="connsiteY147" fmla="*/ 2714595 h 2833294"/>
              <a:gd name="connsiteX148" fmla="*/ 1961095 w 2836707"/>
              <a:gd name="connsiteY148" fmla="*/ 2725777 h 2833294"/>
              <a:gd name="connsiteX149" fmla="*/ 1935291 w 2836707"/>
              <a:gd name="connsiteY149" fmla="*/ 2733518 h 2833294"/>
              <a:gd name="connsiteX150" fmla="*/ 1908627 w 2836707"/>
              <a:gd name="connsiteY150" fmla="*/ 2736959 h 2833294"/>
              <a:gd name="connsiteX151" fmla="*/ 1881104 w 2836707"/>
              <a:gd name="connsiteY151" fmla="*/ 2737819 h 2833294"/>
              <a:gd name="connsiteX152" fmla="*/ 1851859 w 2836707"/>
              <a:gd name="connsiteY152" fmla="*/ 2735238 h 2833294"/>
              <a:gd name="connsiteX153" fmla="*/ 1822615 w 2836707"/>
              <a:gd name="connsiteY153" fmla="*/ 2731799 h 2833294"/>
              <a:gd name="connsiteX154" fmla="*/ 1793370 w 2836707"/>
              <a:gd name="connsiteY154" fmla="*/ 2727497 h 2833294"/>
              <a:gd name="connsiteX155" fmla="*/ 1764126 w 2836707"/>
              <a:gd name="connsiteY155" fmla="*/ 2724057 h 2833294"/>
              <a:gd name="connsiteX156" fmla="*/ 1734881 w 2836707"/>
              <a:gd name="connsiteY156" fmla="*/ 2722336 h 2833294"/>
              <a:gd name="connsiteX157" fmla="*/ 1706497 w 2836707"/>
              <a:gd name="connsiteY157" fmla="*/ 2722336 h 2833294"/>
              <a:gd name="connsiteX158" fmla="*/ 1679833 w 2836707"/>
              <a:gd name="connsiteY158" fmla="*/ 2725777 h 2833294"/>
              <a:gd name="connsiteX159" fmla="*/ 1652309 w 2836707"/>
              <a:gd name="connsiteY159" fmla="*/ 2732658 h 2833294"/>
              <a:gd name="connsiteX160" fmla="*/ 1627365 w 2836707"/>
              <a:gd name="connsiteY160" fmla="*/ 2742980 h 2833294"/>
              <a:gd name="connsiteX161" fmla="*/ 1601561 w 2836707"/>
              <a:gd name="connsiteY161" fmla="*/ 2756742 h 2833294"/>
              <a:gd name="connsiteX162" fmla="*/ 1575758 w 2836707"/>
              <a:gd name="connsiteY162" fmla="*/ 2770505 h 2833294"/>
              <a:gd name="connsiteX163" fmla="*/ 1549954 w 2836707"/>
              <a:gd name="connsiteY163" fmla="*/ 2785987 h 2833294"/>
              <a:gd name="connsiteX164" fmla="*/ 1525009 w 2836707"/>
              <a:gd name="connsiteY164" fmla="*/ 2800609 h 2833294"/>
              <a:gd name="connsiteX165" fmla="*/ 1498346 w 2836707"/>
              <a:gd name="connsiteY165" fmla="*/ 2813511 h 2833294"/>
              <a:gd name="connsiteX166" fmla="*/ 1472542 w 2836707"/>
              <a:gd name="connsiteY166" fmla="*/ 2823833 h 2833294"/>
              <a:gd name="connsiteX167" fmla="*/ 1445877 w 2836707"/>
              <a:gd name="connsiteY167" fmla="*/ 2830714 h 2833294"/>
              <a:gd name="connsiteX168" fmla="*/ 1418354 w 2836707"/>
              <a:gd name="connsiteY168" fmla="*/ 2833294 h 2833294"/>
              <a:gd name="connsiteX169" fmla="*/ 1390830 w 2836707"/>
              <a:gd name="connsiteY169" fmla="*/ 2830714 h 2833294"/>
              <a:gd name="connsiteX170" fmla="*/ 1364166 w 2836707"/>
              <a:gd name="connsiteY170" fmla="*/ 2823833 h 2833294"/>
              <a:gd name="connsiteX171" fmla="*/ 1338362 w 2836707"/>
              <a:gd name="connsiteY171" fmla="*/ 2813511 h 2833294"/>
              <a:gd name="connsiteX172" fmla="*/ 1311698 w 2836707"/>
              <a:gd name="connsiteY172" fmla="*/ 2800609 h 2833294"/>
              <a:gd name="connsiteX173" fmla="*/ 1286754 w 2836707"/>
              <a:gd name="connsiteY173" fmla="*/ 2785987 h 2833294"/>
              <a:gd name="connsiteX174" fmla="*/ 1260950 w 2836707"/>
              <a:gd name="connsiteY174" fmla="*/ 2770505 h 2833294"/>
              <a:gd name="connsiteX175" fmla="*/ 1235146 w 2836707"/>
              <a:gd name="connsiteY175" fmla="*/ 2756742 h 2833294"/>
              <a:gd name="connsiteX176" fmla="*/ 1209343 w 2836707"/>
              <a:gd name="connsiteY176" fmla="*/ 2742980 h 2833294"/>
              <a:gd name="connsiteX177" fmla="*/ 1183539 w 2836707"/>
              <a:gd name="connsiteY177" fmla="*/ 2732658 h 2833294"/>
              <a:gd name="connsiteX178" fmla="*/ 1156875 w 2836707"/>
              <a:gd name="connsiteY178" fmla="*/ 2725777 h 2833294"/>
              <a:gd name="connsiteX179" fmla="*/ 1130211 w 2836707"/>
              <a:gd name="connsiteY179" fmla="*/ 2722336 h 2833294"/>
              <a:gd name="connsiteX180" fmla="*/ 1101826 w 2836707"/>
              <a:gd name="connsiteY180" fmla="*/ 2722336 h 2833294"/>
              <a:gd name="connsiteX181" fmla="*/ 1072582 w 2836707"/>
              <a:gd name="connsiteY181" fmla="*/ 2724057 h 2833294"/>
              <a:gd name="connsiteX182" fmla="*/ 1043338 w 2836707"/>
              <a:gd name="connsiteY182" fmla="*/ 2727497 h 2833294"/>
              <a:gd name="connsiteX183" fmla="*/ 1014093 w 2836707"/>
              <a:gd name="connsiteY183" fmla="*/ 2731799 h 2833294"/>
              <a:gd name="connsiteX184" fmla="*/ 984848 w 2836707"/>
              <a:gd name="connsiteY184" fmla="*/ 2735238 h 2833294"/>
              <a:gd name="connsiteX185" fmla="*/ 955604 w 2836707"/>
              <a:gd name="connsiteY185" fmla="*/ 2737819 h 2833294"/>
              <a:gd name="connsiteX186" fmla="*/ 928081 w 2836707"/>
              <a:gd name="connsiteY186" fmla="*/ 2736959 h 2833294"/>
              <a:gd name="connsiteX187" fmla="*/ 901416 w 2836707"/>
              <a:gd name="connsiteY187" fmla="*/ 2733518 h 2833294"/>
              <a:gd name="connsiteX188" fmla="*/ 875612 w 2836707"/>
              <a:gd name="connsiteY188" fmla="*/ 2725777 h 2833294"/>
              <a:gd name="connsiteX189" fmla="*/ 854109 w 2836707"/>
              <a:gd name="connsiteY189" fmla="*/ 2714595 h 2833294"/>
              <a:gd name="connsiteX190" fmla="*/ 833465 w 2836707"/>
              <a:gd name="connsiteY190" fmla="*/ 2699973 h 2833294"/>
              <a:gd name="connsiteX191" fmla="*/ 815403 w 2836707"/>
              <a:gd name="connsiteY191" fmla="*/ 2682770 h 2833294"/>
              <a:gd name="connsiteX192" fmla="*/ 797340 w 2836707"/>
              <a:gd name="connsiteY192" fmla="*/ 2662987 h 2833294"/>
              <a:gd name="connsiteX193" fmla="*/ 780998 w 2836707"/>
              <a:gd name="connsiteY193" fmla="*/ 2642344 h 2833294"/>
              <a:gd name="connsiteX194" fmla="*/ 764655 w 2836707"/>
              <a:gd name="connsiteY194" fmla="*/ 2620840 h 2833294"/>
              <a:gd name="connsiteX195" fmla="*/ 748313 w 2836707"/>
              <a:gd name="connsiteY195" fmla="*/ 2599337 h 2833294"/>
              <a:gd name="connsiteX196" fmla="*/ 731971 w 2836707"/>
              <a:gd name="connsiteY196" fmla="*/ 2578694 h 2833294"/>
              <a:gd name="connsiteX197" fmla="*/ 714768 w 2836707"/>
              <a:gd name="connsiteY197" fmla="*/ 2558911 h 2833294"/>
              <a:gd name="connsiteX198" fmla="*/ 694985 w 2836707"/>
              <a:gd name="connsiteY198" fmla="*/ 2541707 h 2833294"/>
              <a:gd name="connsiteX199" fmla="*/ 676062 w 2836707"/>
              <a:gd name="connsiteY199" fmla="*/ 2526225 h 2833294"/>
              <a:gd name="connsiteX200" fmla="*/ 654559 w 2836707"/>
              <a:gd name="connsiteY200" fmla="*/ 2514184 h 2833294"/>
              <a:gd name="connsiteX201" fmla="*/ 631335 w 2836707"/>
              <a:gd name="connsiteY201" fmla="*/ 2503862 h 2833294"/>
              <a:gd name="connsiteX202" fmla="*/ 606392 w 2836707"/>
              <a:gd name="connsiteY202" fmla="*/ 2495260 h 2833294"/>
              <a:gd name="connsiteX203" fmla="*/ 580587 w 2836707"/>
              <a:gd name="connsiteY203" fmla="*/ 2487519 h 2833294"/>
              <a:gd name="connsiteX204" fmla="*/ 554784 w 2836707"/>
              <a:gd name="connsiteY204" fmla="*/ 2480638 h 2833294"/>
              <a:gd name="connsiteX205" fmla="*/ 528120 w 2836707"/>
              <a:gd name="connsiteY205" fmla="*/ 2473756 h 2833294"/>
              <a:gd name="connsiteX206" fmla="*/ 503176 w 2836707"/>
              <a:gd name="connsiteY206" fmla="*/ 2466015 h 2833294"/>
              <a:gd name="connsiteX207" fmla="*/ 478232 w 2836707"/>
              <a:gd name="connsiteY207" fmla="*/ 2457414 h 2833294"/>
              <a:gd name="connsiteX208" fmla="*/ 455009 w 2836707"/>
              <a:gd name="connsiteY208" fmla="*/ 2447092 h 2833294"/>
              <a:gd name="connsiteX209" fmla="*/ 434366 w 2836707"/>
              <a:gd name="connsiteY209" fmla="*/ 2434190 h 2833294"/>
              <a:gd name="connsiteX210" fmla="*/ 415442 w 2836707"/>
              <a:gd name="connsiteY210" fmla="*/ 2418708 h 2833294"/>
              <a:gd name="connsiteX211" fmla="*/ 399961 w 2836707"/>
              <a:gd name="connsiteY211" fmla="*/ 2399785 h 2833294"/>
              <a:gd name="connsiteX212" fmla="*/ 387059 w 2836707"/>
              <a:gd name="connsiteY212" fmla="*/ 2379141 h 2833294"/>
              <a:gd name="connsiteX213" fmla="*/ 376737 w 2836707"/>
              <a:gd name="connsiteY213" fmla="*/ 2355917 h 2833294"/>
              <a:gd name="connsiteX214" fmla="*/ 368136 w 2836707"/>
              <a:gd name="connsiteY214" fmla="*/ 2330974 h 2833294"/>
              <a:gd name="connsiteX215" fmla="*/ 360395 w 2836707"/>
              <a:gd name="connsiteY215" fmla="*/ 2306030 h 2833294"/>
              <a:gd name="connsiteX216" fmla="*/ 353514 w 2836707"/>
              <a:gd name="connsiteY216" fmla="*/ 2279366 h 2833294"/>
              <a:gd name="connsiteX217" fmla="*/ 346633 w 2836707"/>
              <a:gd name="connsiteY217" fmla="*/ 2253562 h 2833294"/>
              <a:gd name="connsiteX218" fmla="*/ 338891 w 2836707"/>
              <a:gd name="connsiteY218" fmla="*/ 2227757 h 2833294"/>
              <a:gd name="connsiteX219" fmla="*/ 330290 w 2836707"/>
              <a:gd name="connsiteY219" fmla="*/ 2202813 h 2833294"/>
              <a:gd name="connsiteX220" fmla="*/ 319968 w 2836707"/>
              <a:gd name="connsiteY220" fmla="*/ 2179589 h 2833294"/>
              <a:gd name="connsiteX221" fmla="*/ 307927 w 2836707"/>
              <a:gd name="connsiteY221" fmla="*/ 2158086 h 2833294"/>
              <a:gd name="connsiteX222" fmla="*/ 292445 w 2836707"/>
              <a:gd name="connsiteY222" fmla="*/ 2139163 h 2833294"/>
              <a:gd name="connsiteX223" fmla="*/ 275242 w 2836707"/>
              <a:gd name="connsiteY223" fmla="*/ 2119379 h 2833294"/>
              <a:gd name="connsiteX224" fmla="*/ 255459 w 2836707"/>
              <a:gd name="connsiteY224" fmla="*/ 2102177 h 2833294"/>
              <a:gd name="connsiteX225" fmla="*/ 233955 w 2836707"/>
              <a:gd name="connsiteY225" fmla="*/ 2085835 h 2833294"/>
              <a:gd name="connsiteX226" fmla="*/ 212452 w 2836707"/>
              <a:gd name="connsiteY226" fmla="*/ 2069492 h 2833294"/>
              <a:gd name="connsiteX227" fmla="*/ 190950 w 2836707"/>
              <a:gd name="connsiteY227" fmla="*/ 2053150 h 2833294"/>
              <a:gd name="connsiteX228" fmla="*/ 170306 w 2836707"/>
              <a:gd name="connsiteY228" fmla="*/ 2036806 h 2833294"/>
              <a:gd name="connsiteX229" fmla="*/ 150523 w 2836707"/>
              <a:gd name="connsiteY229" fmla="*/ 2018744 h 2833294"/>
              <a:gd name="connsiteX230" fmla="*/ 133321 w 2836707"/>
              <a:gd name="connsiteY230" fmla="*/ 2000681 h 2833294"/>
              <a:gd name="connsiteX231" fmla="*/ 118699 w 2836707"/>
              <a:gd name="connsiteY231" fmla="*/ 1980037 h 2833294"/>
              <a:gd name="connsiteX232" fmla="*/ 107517 w 2836707"/>
              <a:gd name="connsiteY232" fmla="*/ 1958534 h 2833294"/>
              <a:gd name="connsiteX233" fmla="*/ 99776 w 2836707"/>
              <a:gd name="connsiteY233" fmla="*/ 1932731 h 2833294"/>
              <a:gd name="connsiteX234" fmla="*/ 96335 w 2836707"/>
              <a:gd name="connsiteY234" fmla="*/ 1906066 h 2833294"/>
              <a:gd name="connsiteX235" fmla="*/ 95474 w 2836707"/>
              <a:gd name="connsiteY235" fmla="*/ 1878541 h 2833294"/>
              <a:gd name="connsiteX236" fmla="*/ 98055 w 2836707"/>
              <a:gd name="connsiteY236" fmla="*/ 1849297 h 2833294"/>
              <a:gd name="connsiteX237" fmla="*/ 101496 w 2836707"/>
              <a:gd name="connsiteY237" fmla="*/ 1820052 h 2833294"/>
              <a:gd name="connsiteX238" fmla="*/ 105796 w 2836707"/>
              <a:gd name="connsiteY238" fmla="*/ 1790807 h 2833294"/>
              <a:gd name="connsiteX239" fmla="*/ 109237 w 2836707"/>
              <a:gd name="connsiteY239" fmla="*/ 1761563 h 2833294"/>
              <a:gd name="connsiteX240" fmla="*/ 110958 w 2836707"/>
              <a:gd name="connsiteY240" fmla="*/ 1732318 h 2833294"/>
              <a:gd name="connsiteX241" fmla="*/ 110958 w 2836707"/>
              <a:gd name="connsiteY241" fmla="*/ 1703933 h 2833294"/>
              <a:gd name="connsiteX242" fmla="*/ 107517 w 2836707"/>
              <a:gd name="connsiteY242" fmla="*/ 1677269 h 2833294"/>
              <a:gd name="connsiteX243" fmla="*/ 100636 w 2836707"/>
              <a:gd name="connsiteY243" fmla="*/ 1650605 h 2833294"/>
              <a:gd name="connsiteX244" fmla="*/ 90314 w 2836707"/>
              <a:gd name="connsiteY244" fmla="*/ 1625660 h 2833294"/>
              <a:gd name="connsiteX245" fmla="*/ 77412 w 2836707"/>
              <a:gd name="connsiteY245" fmla="*/ 1599857 h 2833294"/>
              <a:gd name="connsiteX246" fmla="*/ 62790 w 2836707"/>
              <a:gd name="connsiteY246" fmla="*/ 1574053 h 2833294"/>
              <a:gd name="connsiteX247" fmla="*/ 47308 w 2836707"/>
              <a:gd name="connsiteY247" fmla="*/ 1548248 h 2833294"/>
              <a:gd name="connsiteX248" fmla="*/ 32686 w 2836707"/>
              <a:gd name="connsiteY248" fmla="*/ 1523304 h 2833294"/>
              <a:gd name="connsiteX249" fmla="*/ 19783 w 2836707"/>
              <a:gd name="connsiteY249" fmla="*/ 1496640 h 2833294"/>
              <a:gd name="connsiteX250" fmla="*/ 9462 w 2836707"/>
              <a:gd name="connsiteY250" fmla="*/ 1470836 h 2833294"/>
              <a:gd name="connsiteX251" fmla="*/ 2581 w 2836707"/>
              <a:gd name="connsiteY251" fmla="*/ 1444171 h 2833294"/>
              <a:gd name="connsiteX252" fmla="*/ 0 w 2836707"/>
              <a:gd name="connsiteY252" fmla="*/ 1416647 h 2833294"/>
              <a:gd name="connsiteX253" fmla="*/ 2581 w 2836707"/>
              <a:gd name="connsiteY253" fmla="*/ 1389123 h 2833294"/>
              <a:gd name="connsiteX254" fmla="*/ 9462 w 2836707"/>
              <a:gd name="connsiteY254" fmla="*/ 1362459 h 2833294"/>
              <a:gd name="connsiteX255" fmla="*/ 19783 w 2836707"/>
              <a:gd name="connsiteY255" fmla="*/ 1336654 h 2833294"/>
              <a:gd name="connsiteX256" fmla="*/ 32686 w 2836707"/>
              <a:gd name="connsiteY256" fmla="*/ 1309991 h 2833294"/>
              <a:gd name="connsiteX257" fmla="*/ 47308 w 2836707"/>
              <a:gd name="connsiteY257" fmla="*/ 1285046 h 2833294"/>
              <a:gd name="connsiteX258" fmla="*/ 62790 w 2836707"/>
              <a:gd name="connsiteY258" fmla="*/ 1259242 h 2833294"/>
              <a:gd name="connsiteX259" fmla="*/ 77412 w 2836707"/>
              <a:gd name="connsiteY259" fmla="*/ 1233438 h 2833294"/>
              <a:gd name="connsiteX260" fmla="*/ 90314 w 2836707"/>
              <a:gd name="connsiteY260" fmla="*/ 1207634 h 2833294"/>
              <a:gd name="connsiteX261" fmla="*/ 100636 w 2836707"/>
              <a:gd name="connsiteY261" fmla="*/ 1182689 h 2833294"/>
              <a:gd name="connsiteX262" fmla="*/ 107517 w 2836707"/>
              <a:gd name="connsiteY262" fmla="*/ 1156025 h 2833294"/>
              <a:gd name="connsiteX263" fmla="*/ 110958 w 2836707"/>
              <a:gd name="connsiteY263" fmla="*/ 1129361 h 2833294"/>
              <a:gd name="connsiteX264" fmla="*/ 110958 w 2836707"/>
              <a:gd name="connsiteY264" fmla="*/ 1100977 h 2833294"/>
              <a:gd name="connsiteX265" fmla="*/ 109237 w 2836707"/>
              <a:gd name="connsiteY265" fmla="*/ 1071732 h 2833294"/>
              <a:gd name="connsiteX266" fmla="*/ 105796 w 2836707"/>
              <a:gd name="connsiteY266" fmla="*/ 1042487 h 2833294"/>
              <a:gd name="connsiteX267" fmla="*/ 101496 w 2836707"/>
              <a:gd name="connsiteY267" fmla="*/ 1013242 h 2833294"/>
              <a:gd name="connsiteX268" fmla="*/ 98055 w 2836707"/>
              <a:gd name="connsiteY268" fmla="*/ 983998 h 2833294"/>
              <a:gd name="connsiteX269" fmla="*/ 95474 w 2836707"/>
              <a:gd name="connsiteY269" fmla="*/ 954754 h 2833294"/>
              <a:gd name="connsiteX270" fmla="*/ 96335 w 2836707"/>
              <a:gd name="connsiteY270" fmla="*/ 927229 h 2833294"/>
              <a:gd name="connsiteX271" fmla="*/ 99776 w 2836707"/>
              <a:gd name="connsiteY271" fmla="*/ 900565 h 2833294"/>
              <a:gd name="connsiteX272" fmla="*/ 107517 w 2836707"/>
              <a:gd name="connsiteY272" fmla="*/ 874760 h 2833294"/>
              <a:gd name="connsiteX273" fmla="*/ 118699 w 2836707"/>
              <a:gd name="connsiteY273" fmla="*/ 853257 h 2833294"/>
              <a:gd name="connsiteX274" fmla="*/ 133321 w 2836707"/>
              <a:gd name="connsiteY274" fmla="*/ 832614 h 2833294"/>
              <a:gd name="connsiteX275" fmla="*/ 150523 w 2836707"/>
              <a:gd name="connsiteY275" fmla="*/ 814551 h 2833294"/>
              <a:gd name="connsiteX276" fmla="*/ 170306 w 2836707"/>
              <a:gd name="connsiteY276" fmla="*/ 796488 h 2833294"/>
              <a:gd name="connsiteX277" fmla="*/ 190950 w 2836707"/>
              <a:gd name="connsiteY277" fmla="*/ 780145 h 2833294"/>
              <a:gd name="connsiteX278" fmla="*/ 212452 w 2836707"/>
              <a:gd name="connsiteY278" fmla="*/ 763802 h 2833294"/>
              <a:gd name="connsiteX279" fmla="*/ 233955 w 2836707"/>
              <a:gd name="connsiteY279" fmla="*/ 747460 h 2833294"/>
              <a:gd name="connsiteX280" fmla="*/ 255459 w 2836707"/>
              <a:gd name="connsiteY280" fmla="*/ 731117 h 2833294"/>
              <a:gd name="connsiteX281" fmla="*/ 275242 w 2836707"/>
              <a:gd name="connsiteY281" fmla="*/ 713915 h 2833294"/>
              <a:gd name="connsiteX282" fmla="*/ 292445 w 2836707"/>
              <a:gd name="connsiteY282" fmla="*/ 694132 h 2833294"/>
              <a:gd name="connsiteX283" fmla="*/ 307927 w 2836707"/>
              <a:gd name="connsiteY283" fmla="*/ 675208 h 2833294"/>
              <a:gd name="connsiteX284" fmla="*/ 319968 w 2836707"/>
              <a:gd name="connsiteY284" fmla="*/ 653705 h 2833294"/>
              <a:gd name="connsiteX285" fmla="*/ 330290 w 2836707"/>
              <a:gd name="connsiteY285" fmla="*/ 630482 h 2833294"/>
              <a:gd name="connsiteX286" fmla="*/ 338891 w 2836707"/>
              <a:gd name="connsiteY286" fmla="*/ 605537 h 2833294"/>
              <a:gd name="connsiteX287" fmla="*/ 346633 w 2836707"/>
              <a:gd name="connsiteY287" fmla="*/ 579732 h 2833294"/>
              <a:gd name="connsiteX288" fmla="*/ 353514 w 2836707"/>
              <a:gd name="connsiteY288" fmla="*/ 553929 h 2833294"/>
              <a:gd name="connsiteX289" fmla="*/ 360395 w 2836707"/>
              <a:gd name="connsiteY289" fmla="*/ 527264 h 2833294"/>
              <a:gd name="connsiteX290" fmla="*/ 368136 w 2836707"/>
              <a:gd name="connsiteY290" fmla="*/ 502321 h 2833294"/>
              <a:gd name="connsiteX291" fmla="*/ 376737 w 2836707"/>
              <a:gd name="connsiteY291" fmla="*/ 477376 h 2833294"/>
              <a:gd name="connsiteX292" fmla="*/ 387059 w 2836707"/>
              <a:gd name="connsiteY292" fmla="*/ 454153 h 2833294"/>
              <a:gd name="connsiteX293" fmla="*/ 399961 w 2836707"/>
              <a:gd name="connsiteY293" fmla="*/ 433510 h 2833294"/>
              <a:gd name="connsiteX294" fmla="*/ 415442 w 2836707"/>
              <a:gd name="connsiteY294" fmla="*/ 414587 h 2833294"/>
              <a:gd name="connsiteX295" fmla="*/ 434366 w 2836707"/>
              <a:gd name="connsiteY295" fmla="*/ 399104 h 2833294"/>
              <a:gd name="connsiteX296" fmla="*/ 455009 w 2836707"/>
              <a:gd name="connsiteY296" fmla="*/ 386202 h 2833294"/>
              <a:gd name="connsiteX297" fmla="*/ 478232 w 2836707"/>
              <a:gd name="connsiteY297" fmla="*/ 375880 h 2833294"/>
              <a:gd name="connsiteX298" fmla="*/ 503176 w 2836707"/>
              <a:gd name="connsiteY298" fmla="*/ 367279 h 2833294"/>
              <a:gd name="connsiteX299" fmla="*/ 528120 w 2836707"/>
              <a:gd name="connsiteY299" fmla="*/ 359538 h 2833294"/>
              <a:gd name="connsiteX300" fmla="*/ 554784 w 2836707"/>
              <a:gd name="connsiteY300" fmla="*/ 352656 h 2833294"/>
              <a:gd name="connsiteX301" fmla="*/ 580587 w 2836707"/>
              <a:gd name="connsiteY301" fmla="*/ 345775 h 2833294"/>
              <a:gd name="connsiteX302" fmla="*/ 606392 w 2836707"/>
              <a:gd name="connsiteY302" fmla="*/ 338034 h 2833294"/>
              <a:gd name="connsiteX303" fmla="*/ 631335 w 2836707"/>
              <a:gd name="connsiteY303" fmla="*/ 329433 h 2833294"/>
              <a:gd name="connsiteX304" fmla="*/ 654559 w 2836707"/>
              <a:gd name="connsiteY304" fmla="*/ 319111 h 2833294"/>
              <a:gd name="connsiteX305" fmla="*/ 676062 w 2836707"/>
              <a:gd name="connsiteY305" fmla="*/ 307070 h 2833294"/>
              <a:gd name="connsiteX306" fmla="*/ 694985 w 2836707"/>
              <a:gd name="connsiteY306" fmla="*/ 291587 h 2833294"/>
              <a:gd name="connsiteX307" fmla="*/ 714768 w 2836707"/>
              <a:gd name="connsiteY307" fmla="*/ 274384 h 2833294"/>
              <a:gd name="connsiteX308" fmla="*/ 731971 w 2836707"/>
              <a:gd name="connsiteY308" fmla="*/ 254601 h 2833294"/>
              <a:gd name="connsiteX309" fmla="*/ 748313 w 2836707"/>
              <a:gd name="connsiteY309" fmla="*/ 233957 h 2833294"/>
              <a:gd name="connsiteX310" fmla="*/ 764655 w 2836707"/>
              <a:gd name="connsiteY310" fmla="*/ 212454 h 2833294"/>
              <a:gd name="connsiteX311" fmla="*/ 780998 w 2836707"/>
              <a:gd name="connsiteY311" fmla="*/ 190950 h 2833294"/>
              <a:gd name="connsiteX312" fmla="*/ 797340 w 2836707"/>
              <a:gd name="connsiteY312" fmla="*/ 170307 h 2833294"/>
              <a:gd name="connsiteX313" fmla="*/ 815403 w 2836707"/>
              <a:gd name="connsiteY313" fmla="*/ 150524 h 2833294"/>
              <a:gd name="connsiteX314" fmla="*/ 833465 w 2836707"/>
              <a:gd name="connsiteY314" fmla="*/ 133322 h 2833294"/>
              <a:gd name="connsiteX315" fmla="*/ 854109 w 2836707"/>
              <a:gd name="connsiteY315" fmla="*/ 118699 h 2833294"/>
              <a:gd name="connsiteX316" fmla="*/ 875612 w 2836707"/>
              <a:gd name="connsiteY316" fmla="*/ 107517 h 2833294"/>
              <a:gd name="connsiteX317" fmla="*/ 901416 w 2836707"/>
              <a:gd name="connsiteY317" fmla="*/ 99776 h 2833294"/>
              <a:gd name="connsiteX318" fmla="*/ 928081 w 2836707"/>
              <a:gd name="connsiteY318" fmla="*/ 96335 h 2833294"/>
              <a:gd name="connsiteX319" fmla="*/ 955604 w 2836707"/>
              <a:gd name="connsiteY319" fmla="*/ 95475 h 2833294"/>
              <a:gd name="connsiteX320" fmla="*/ 984848 w 2836707"/>
              <a:gd name="connsiteY320" fmla="*/ 98056 h 2833294"/>
              <a:gd name="connsiteX321" fmla="*/ 1014093 w 2836707"/>
              <a:gd name="connsiteY321" fmla="*/ 101497 h 2833294"/>
              <a:gd name="connsiteX322" fmla="*/ 1043338 w 2836707"/>
              <a:gd name="connsiteY322" fmla="*/ 105797 h 2833294"/>
              <a:gd name="connsiteX323" fmla="*/ 1072582 w 2836707"/>
              <a:gd name="connsiteY323" fmla="*/ 109238 h 2833294"/>
              <a:gd name="connsiteX324" fmla="*/ 1101826 w 2836707"/>
              <a:gd name="connsiteY324" fmla="*/ 110958 h 2833294"/>
              <a:gd name="connsiteX325" fmla="*/ 1130211 w 2836707"/>
              <a:gd name="connsiteY325" fmla="*/ 110958 h 2833294"/>
              <a:gd name="connsiteX326" fmla="*/ 1156875 w 2836707"/>
              <a:gd name="connsiteY326" fmla="*/ 107517 h 2833294"/>
              <a:gd name="connsiteX327" fmla="*/ 1183539 w 2836707"/>
              <a:gd name="connsiteY327" fmla="*/ 100636 h 2833294"/>
              <a:gd name="connsiteX328" fmla="*/ 1209343 w 2836707"/>
              <a:gd name="connsiteY328" fmla="*/ 90315 h 2833294"/>
              <a:gd name="connsiteX329" fmla="*/ 1235146 w 2836707"/>
              <a:gd name="connsiteY329" fmla="*/ 76552 h 2833294"/>
              <a:gd name="connsiteX330" fmla="*/ 1260950 w 2836707"/>
              <a:gd name="connsiteY330" fmla="*/ 62790 h 2833294"/>
              <a:gd name="connsiteX331" fmla="*/ 1286754 w 2836707"/>
              <a:gd name="connsiteY331" fmla="*/ 47308 h 2833294"/>
              <a:gd name="connsiteX332" fmla="*/ 1311698 w 2836707"/>
              <a:gd name="connsiteY332" fmla="*/ 32685 h 2833294"/>
              <a:gd name="connsiteX333" fmla="*/ 1338362 w 2836707"/>
              <a:gd name="connsiteY333" fmla="*/ 19783 h 2833294"/>
              <a:gd name="connsiteX334" fmla="*/ 1364166 w 2836707"/>
              <a:gd name="connsiteY334" fmla="*/ 9461 h 2833294"/>
              <a:gd name="connsiteX335" fmla="*/ 1390830 w 2836707"/>
              <a:gd name="connsiteY335" fmla="*/ 2580 h 2833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Lst>
            <a:rect l="l" t="t" r="r" b="b"/>
            <a:pathLst>
              <a:path w="2836707" h="2833294">
                <a:moveTo>
                  <a:pt x="1418354" y="0"/>
                </a:moveTo>
                <a:lnTo>
                  <a:pt x="1445877" y="2580"/>
                </a:lnTo>
                <a:lnTo>
                  <a:pt x="1472542" y="9461"/>
                </a:lnTo>
                <a:lnTo>
                  <a:pt x="1498346" y="19783"/>
                </a:lnTo>
                <a:lnTo>
                  <a:pt x="1525009" y="32685"/>
                </a:lnTo>
                <a:lnTo>
                  <a:pt x="1549954" y="47308"/>
                </a:lnTo>
                <a:lnTo>
                  <a:pt x="1575758" y="62790"/>
                </a:lnTo>
                <a:lnTo>
                  <a:pt x="1601561" y="76552"/>
                </a:lnTo>
                <a:lnTo>
                  <a:pt x="1627365" y="90315"/>
                </a:lnTo>
                <a:lnTo>
                  <a:pt x="1652309" y="100636"/>
                </a:lnTo>
                <a:lnTo>
                  <a:pt x="1679833" y="107517"/>
                </a:lnTo>
                <a:lnTo>
                  <a:pt x="1706497" y="110958"/>
                </a:lnTo>
                <a:lnTo>
                  <a:pt x="1734881" y="110958"/>
                </a:lnTo>
                <a:lnTo>
                  <a:pt x="1764126" y="109238"/>
                </a:lnTo>
                <a:lnTo>
                  <a:pt x="1793370" y="105797"/>
                </a:lnTo>
                <a:lnTo>
                  <a:pt x="1822615" y="101497"/>
                </a:lnTo>
                <a:lnTo>
                  <a:pt x="1851859" y="98056"/>
                </a:lnTo>
                <a:lnTo>
                  <a:pt x="1881104" y="95475"/>
                </a:lnTo>
                <a:lnTo>
                  <a:pt x="1908627" y="96335"/>
                </a:lnTo>
                <a:lnTo>
                  <a:pt x="1935291" y="99776"/>
                </a:lnTo>
                <a:lnTo>
                  <a:pt x="1961095" y="107517"/>
                </a:lnTo>
                <a:lnTo>
                  <a:pt x="1982599" y="118699"/>
                </a:lnTo>
                <a:lnTo>
                  <a:pt x="2003241" y="133322"/>
                </a:lnTo>
                <a:lnTo>
                  <a:pt x="2021304" y="150524"/>
                </a:lnTo>
                <a:lnTo>
                  <a:pt x="2039367" y="170307"/>
                </a:lnTo>
                <a:lnTo>
                  <a:pt x="2055710" y="190950"/>
                </a:lnTo>
                <a:lnTo>
                  <a:pt x="2072052" y="212454"/>
                </a:lnTo>
                <a:lnTo>
                  <a:pt x="2088394" y="233957"/>
                </a:lnTo>
                <a:lnTo>
                  <a:pt x="2104736" y="254601"/>
                </a:lnTo>
                <a:lnTo>
                  <a:pt x="2121940" y="274384"/>
                </a:lnTo>
                <a:lnTo>
                  <a:pt x="2141723" y="291587"/>
                </a:lnTo>
                <a:lnTo>
                  <a:pt x="2160646" y="307070"/>
                </a:lnTo>
                <a:lnTo>
                  <a:pt x="2182149" y="319111"/>
                </a:lnTo>
                <a:lnTo>
                  <a:pt x="2205372" y="329433"/>
                </a:lnTo>
                <a:lnTo>
                  <a:pt x="2230316" y="338034"/>
                </a:lnTo>
                <a:lnTo>
                  <a:pt x="2256119" y="345775"/>
                </a:lnTo>
                <a:lnTo>
                  <a:pt x="2281923" y="352656"/>
                </a:lnTo>
                <a:lnTo>
                  <a:pt x="2308587" y="359538"/>
                </a:lnTo>
                <a:lnTo>
                  <a:pt x="2333531" y="367279"/>
                </a:lnTo>
                <a:lnTo>
                  <a:pt x="2358474" y="375880"/>
                </a:lnTo>
                <a:lnTo>
                  <a:pt x="2381698" y="386202"/>
                </a:lnTo>
                <a:lnTo>
                  <a:pt x="2402342" y="399104"/>
                </a:lnTo>
                <a:lnTo>
                  <a:pt x="2421265" y="414587"/>
                </a:lnTo>
                <a:lnTo>
                  <a:pt x="2436746" y="433510"/>
                </a:lnTo>
                <a:lnTo>
                  <a:pt x="2449649" y="454153"/>
                </a:lnTo>
                <a:lnTo>
                  <a:pt x="2459970" y="477376"/>
                </a:lnTo>
                <a:lnTo>
                  <a:pt x="2468571" y="502321"/>
                </a:lnTo>
                <a:lnTo>
                  <a:pt x="2476312" y="527264"/>
                </a:lnTo>
                <a:lnTo>
                  <a:pt x="2483194" y="553929"/>
                </a:lnTo>
                <a:lnTo>
                  <a:pt x="2490075" y="579732"/>
                </a:lnTo>
                <a:lnTo>
                  <a:pt x="2497816" y="605537"/>
                </a:lnTo>
                <a:lnTo>
                  <a:pt x="2506417" y="630482"/>
                </a:lnTo>
                <a:lnTo>
                  <a:pt x="2516738" y="653705"/>
                </a:lnTo>
                <a:lnTo>
                  <a:pt x="2528781" y="675208"/>
                </a:lnTo>
                <a:lnTo>
                  <a:pt x="2544263" y="694132"/>
                </a:lnTo>
                <a:lnTo>
                  <a:pt x="2561465" y="713915"/>
                </a:lnTo>
                <a:lnTo>
                  <a:pt x="2581248" y="731117"/>
                </a:lnTo>
                <a:lnTo>
                  <a:pt x="2601892" y="747460"/>
                </a:lnTo>
                <a:lnTo>
                  <a:pt x="2624255" y="763802"/>
                </a:lnTo>
                <a:lnTo>
                  <a:pt x="2645758" y="780145"/>
                </a:lnTo>
                <a:lnTo>
                  <a:pt x="2666401" y="796488"/>
                </a:lnTo>
                <a:lnTo>
                  <a:pt x="2686183" y="814551"/>
                </a:lnTo>
                <a:lnTo>
                  <a:pt x="2703387" y="832614"/>
                </a:lnTo>
                <a:lnTo>
                  <a:pt x="2718009" y="853257"/>
                </a:lnTo>
                <a:lnTo>
                  <a:pt x="2729191" y="874760"/>
                </a:lnTo>
                <a:lnTo>
                  <a:pt x="2736932" y="900565"/>
                </a:lnTo>
                <a:lnTo>
                  <a:pt x="2740372" y="927229"/>
                </a:lnTo>
                <a:lnTo>
                  <a:pt x="2741233" y="954754"/>
                </a:lnTo>
                <a:lnTo>
                  <a:pt x="2738652" y="983998"/>
                </a:lnTo>
                <a:lnTo>
                  <a:pt x="2735211" y="1013242"/>
                </a:lnTo>
                <a:lnTo>
                  <a:pt x="2730911" y="1042487"/>
                </a:lnTo>
                <a:lnTo>
                  <a:pt x="2727470" y="1071732"/>
                </a:lnTo>
                <a:lnTo>
                  <a:pt x="2725751" y="1100977"/>
                </a:lnTo>
                <a:lnTo>
                  <a:pt x="2725751" y="1129361"/>
                </a:lnTo>
                <a:lnTo>
                  <a:pt x="2729191" y="1156025"/>
                </a:lnTo>
                <a:lnTo>
                  <a:pt x="2736071" y="1182689"/>
                </a:lnTo>
                <a:lnTo>
                  <a:pt x="2746393" y="1207634"/>
                </a:lnTo>
                <a:lnTo>
                  <a:pt x="2760156" y="1233438"/>
                </a:lnTo>
                <a:lnTo>
                  <a:pt x="2773917" y="1259242"/>
                </a:lnTo>
                <a:lnTo>
                  <a:pt x="2789400" y="1285046"/>
                </a:lnTo>
                <a:lnTo>
                  <a:pt x="2804021" y="1309991"/>
                </a:lnTo>
                <a:lnTo>
                  <a:pt x="2816924" y="1336654"/>
                </a:lnTo>
                <a:lnTo>
                  <a:pt x="2827245" y="1362459"/>
                </a:lnTo>
                <a:lnTo>
                  <a:pt x="2834126" y="1389123"/>
                </a:lnTo>
                <a:lnTo>
                  <a:pt x="2836707" y="1416647"/>
                </a:lnTo>
                <a:lnTo>
                  <a:pt x="2834126" y="1444171"/>
                </a:lnTo>
                <a:lnTo>
                  <a:pt x="2827245" y="1470836"/>
                </a:lnTo>
                <a:lnTo>
                  <a:pt x="2816924" y="1496640"/>
                </a:lnTo>
                <a:lnTo>
                  <a:pt x="2804021" y="1523304"/>
                </a:lnTo>
                <a:lnTo>
                  <a:pt x="2789400" y="1548248"/>
                </a:lnTo>
                <a:lnTo>
                  <a:pt x="2773917" y="1574053"/>
                </a:lnTo>
                <a:lnTo>
                  <a:pt x="2760156" y="1599857"/>
                </a:lnTo>
                <a:lnTo>
                  <a:pt x="2746393" y="1625660"/>
                </a:lnTo>
                <a:lnTo>
                  <a:pt x="2736071" y="1650605"/>
                </a:lnTo>
                <a:lnTo>
                  <a:pt x="2729191" y="1677269"/>
                </a:lnTo>
                <a:lnTo>
                  <a:pt x="2725751" y="1703933"/>
                </a:lnTo>
                <a:lnTo>
                  <a:pt x="2725751" y="1732318"/>
                </a:lnTo>
                <a:lnTo>
                  <a:pt x="2727470" y="1761563"/>
                </a:lnTo>
                <a:lnTo>
                  <a:pt x="2730911" y="1790807"/>
                </a:lnTo>
                <a:lnTo>
                  <a:pt x="2735211" y="1820052"/>
                </a:lnTo>
                <a:lnTo>
                  <a:pt x="2738652" y="1849297"/>
                </a:lnTo>
                <a:lnTo>
                  <a:pt x="2741233" y="1878541"/>
                </a:lnTo>
                <a:lnTo>
                  <a:pt x="2740372" y="1906066"/>
                </a:lnTo>
                <a:lnTo>
                  <a:pt x="2736932" y="1932731"/>
                </a:lnTo>
                <a:lnTo>
                  <a:pt x="2729191" y="1958534"/>
                </a:lnTo>
                <a:lnTo>
                  <a:pt x="2718009" y="1980037"/>
                </a:lnTo>
                <a:lnTo>
                  <a:pt x="2703387" y="2000681"/>
                </a:lnTo>
                <a:lnTo>
                  <a:pt x="2686183" y="2018744"/>
                </a:lnTo>
                <a:lnTo>
                  <a:pt x="2666401" y="2036806"/>
                </a:lnTo>
                <a:lnTo>
                  <a:pt x="2645758" y="2053150"/>
                </a:lnTo>
                <a:lnTo>
                  <a:pt x="2624255" y="2069492"/>
                </a:lnTo>
                <a:lnTo>
                  <a:pt x="2601892" y="2085835"/>
                </a:lnTo>
                <a:lnTo>
                  <a:pt x="2581248" y="2102177"/>
                </a:lnTo>
                <a:lnTo>
                  <a:pt x="2561465" y="2119379"/>
                </a:lnTo>
                <a:lnTo>
                  <a:pt x="2544263" y="2139163"/>
                </a:lnTo>
                <a:lnTo>
                  <a:pt x="2528781" y="2158086"/>
                </a:lnTo>
                <a:lnTo>
                  <a:pt x="2516738" y="2179589"/>
                </a:lnTo>
                <a:lnTo>
                  <a:pt x="2506417" y="2202813"/>
                </a:lnTo>
                <a:lnTo>
                  <a:pt x="2497816" y="2227757"/>
                </a:lnTo>
                <a:lnTo>
                  <a:pt x="2490075" y="2253562"/>
                </a:lnTo>
                <a:lnTo>
                  <a:pt x="2483194" y="2279366"/>
                </a:lnTo>
                <a:lnTo>
                  <a:pt x="2476312" y="2306030"/>
                </a:lnTo>
                <a:lnTo>
                  <a:pt x="2468571" y="2330974"/>
                </a:lnTo>
                <a:lnTo>
                  <a:pt x="2459970" y="2355917"/>
                </a:lnTo>
                <a:lnTo>
                  <a:pt x="2449649" y="2379141"/>
                </a:lnTo>
                <a:lnTo>
                  <a:pt x="2436746" y="2399785"/>
                </a:lnTo>
                <a:lnTo>
                  <a:pt x="2421265" y="2418708"/>
                </a:lnTo>
                <a:lnTo>
                  <a:pt x="2402342" y="2434190"/>
                </a:lnTo>
                <a:lnTo>
                  <a:pt x="2381698" y="2447092"/>
                </a:lnTo>
                <a:lnTo>
                  <a:pt x="2358474" y="2457414"/>
                </a:lnTo>
                <a:lnTo>
                  <a:pt x="2333531" y="2466015"/>
                </a:lnTo>
                <a:lnTo>
                  <a:pt x="2308587" y="2473756"/>
                </a:lnTo>
                <a:lnTo>
                  <a:pt x="2281923" y="2480638"/>
                </a:lnTo>
                <a:lnTo>
                  <a:pt x="2256119" y="2487519"/>
                </a:lnTo>
                <a:lnTo>
                  <a:pt x="2230316" y="2495260"/>
                </a:lnTo>
                <a:lnTo>
                  <a:pt x="2205372" y="2503862"/>
                </a:lnTo>
                <a:lnTo>
                  <a:pt x="2182149" y="2514184"/>
                </a:lnTo>
                <a:lnTo>
                  <a:pt x="2160646" y="2526225"/>
                </a:lnTo>
                <a:lnTo>
                  <a:pt x="2141723" y="2541707"/>
                </a:lnTo>
                <a:lnTo>
                  <a:pt x="2121940" y="2558911"/>
                </a:lnTo>
                <a:lnTo>
                  <a:pt x="2104736" y="2578694"/>
                </a:lnTo>
                <a:lnTo>
                  <a:pt x="2088394" y="2599337"/>
                </a:lnTo>
                <a:lnTo>
                  <a:pt x="2072052" y="2620840"/>
                </a:lnTo>
                <a:lnTo>
                  <a:pt x="2055710" y="2642344"/>
                </a:lnTo>
                <a:lnTo>
                  <a:pt x="2039367" y="2662987"/>
                </a:lnTo>
                <a:lnTo>
                  <a:pt x="2021304" y="2682770"/>
                </a:lnTo>
                <a:lnTo>
                  <a:pt x="2003241" y="2699973"/>
                </a:lnTo>
                <a:lnTo>
                  <a:pt x="1982599" y="2714595"/>
                </a:lnTo>
                <a:lnTo>
                  <a:pt x="1961095" y="2725777"/>
                </a:lnTo>
                <a:lnTo>
                  <a:pt x="1935291" y="2733518"/>
                </a:lnTo>
                <a:lnTo>
                  <a:pt x="1908627" y="2736959"/>
                </a:lnTo>
                <a:lnTo>
                  <a:pt x="1881104" y="2737819"/>
                </a:lnTo>
                <a:lnTo>
                  <a:pt x="1851859" y="2735238"/>
                </a:lnTo>
                <a:lnTo>
                  <a:pt x="1822615" y="2731799"/>
                </a:lnTo>
                <a:lnTo>
                  <a:pt x="1793370" y="2727497"/>
                </a:lnTo>
                <a:lnTo>
                  <a:pt x="1764126" y="2724057"/>
                </a:lnTo>
                <a:lnTo>
                  <a:pt x="1734881" y="2722336"/>
                </a:lnTo>
                <a:lnTo>
                  <a:pt x="1706497" y="2722336"/>
                </a:lnTo>
                <a:lnTo>
                  <a:pt x="1679833" y="2725777"/>
                </a:lnTo>
                <a:lnTo>
                  <a:pt x="1652309" y="2732658"/>
                </a:lnTo>
                <a:lnTo>
                  <a:pt x="1627365" y="2742980"/>
                </a:lnTo>
                <a:lnTo>
                  <a:pt x="1601561" y="2756742"/>
                </a:lnTo>
                <a:lnTo>
                  <a:pt x="1575758" y="2770505"/>
                </a:lnTo>
                <a:lnTo>
                  <a:pt x="1549954" y="2785987"/>
                </a:lnTo>
                <a:lnTo>
                  <a:pt x="1525009" y="2800609"/>
                </a:lnTo>
                <a:lnTo>
                  <a:pt x="1498346" y="2813511"/>
                </a:lnTo>
                <a:lnTo>
                  <a:pt x="1472542" y="2823833"/>
                </a:lnTo>
                <a:lnTo>
                  <a:pt x="1445877" y="2830714"/>
                </a:lnTo>
                <a:lnTo>
                  <a:pt x="1418354" y="2833294"/>
                </a:lnTo>
                <a:lnTo>
                  <a:pt x="1390830" y="2830714"/>
                </a:lnTo>
                <a:lnTo>
                  <a:pt x="1364166" y="2823833"/>
                </a:lnTo>
                <a:lnTo>
                  <a:pt x="1338362" y="2813511"/>
                </a:lnTo>
                <a:lnTo>
                  <a:pt x="1311698" y="2800609"/>
                </a:lnTo>
                <a:lnTo>
                  <a:pt x="1286754" y="2785987"/>
                </a:lnTo>
                <a:lnTo>
                  <a:pt x="1260950" y="2770505"/>
                </a:lnTo>
                <a:lnTo>
                  <a:pt x="1235146" y="2756742"/>
                </a:lnTo>
                <a:lnTo>
                  <a:pt x="1209343" y="2742980"/>
                </a:lnTo>
                <a:lnTo>
                  <a:pt x="1183539" y="2732658"/>
                </a:lnTo>
                <a:lnTo>
                  <a:pt x="1156875" y="2725777"/>
                </a:lnTo>
                <a:lnTo>
                  <a:pt x="1130211" y="2722336"/>
                </a:lnTo>
                <a:lnTo>
                  <a:pt x="1101826" y="2722336"/>
                </a:lnTo>
                <a:lnTo>
                  <a:pt x="1072582" y="2724057"/>
                </a:lnTo>
                <a:lnTo>
                  <a:pt x="1043338" y="2727497"/>
                </a:lnTo>
                <a:lnTo>
                  <a:pt x="1014093" y="2731799"/>
                </a:lnTo>
                <a:lnTo>
                  <a:pt x="984848" y="2735238"/>
                </a:lnTo>
                <a:lnTo>
                  <a:pt x="955604" y="2737819"/>
                </a:lnTo>
                <a:lnTo>
                  <a:pt x="928081" y="2736959"/>
                </a:lnTo>
                <a:lnTo>
                  <a:pt x="901416" y="2733518"/>
                </a:lnTo>
                <a:lnTo>
                  <a:pt x="875612" y="2725777"/>
                </a:lnTo>
                <a:lnTo>
                  <a:pt x="854109" y="2714595"/>
                </a:lnTo>
                <a:lnTo>
                  <a:pt x="833465" y="2699973"/>
                </a:lnTo>
                <a:lnTo>
                  <a:pt x="815403" y="2682770"/>
                </a:lnTo>
                <a:lnTo>
                  <a:pt x="797340" y="2662987"/>
                </a:lnTo>
                <a:lnTo>
                  <a:pt x="780998" y="2642344"/>
                </a:lnTo>
                <a:lnTo>
                  <a:pt x="764655" y="2620840"/>
                </a:lnTo>
                <a:lnTo>
                  <a:pt x="748313" y="2599337"/>
                </a:lnTo>
                <a:lnTo>
                  <a:pt x="731971" y="2578694"/>
                </a:lnTo>
                <a:lnTo>
                  <a:pt x="714768" y="2558911"/>
                </a:lnTo>
                <a:lnTo>
                  <a:pt x="694985" y="2541707"/>
                </a:lnTo>
                <a:lnTo>
                  <a:pt x="676062" y="2526225"/>
                </a:lnTo>
                <a:lnTo>
                  <a:pt x="654559" y="2514184"/>
                </a:lnTo>
                <a:lnTo>
                  <a:pt x="631335" y="2503862"/>
                </a:lnTo>
                <a:lnTo>
                  <a:pt x="606392" y="2495260"/>
                </a:lnTo>
                <a:lnTo>
                  <a:pt x="580587" y="2487519"/>
                </a:lnTo>
                <a:lnTo>
                  <a:pt x="554784" y="2480638"/>
                </a:lnTo>
                <a:lnTo>
                  <a:pt x="528120" y="2473756"/>
                </a:lnTo>
                <a:lnTo>
                  <a:pt x="503176" y="2466015"/>
                </a:lnTo>
                <a:lnTo>
                  <a:pt x="478232" y="2457414"/>
                </a:lnTo>
                <a:lnTo>
                  <a:pt x="455009" y="2447092"/>
                </a:lnTo>
                <a:lnTo>
                  <a:pt x="434366" y="2434190"/>
                </a:lnTo>
                <a:lnTo>
                  <a:pt x="415442" y="2418708"/>
                </a:lnTo>
                <a:lnTo>
                  <a:pt x="399961" y="2399785"/>
                </a:lnTo>
                <a:lnTo>
                  <a:pt x="387059" y="2379141"/>
                </a:lnTo>
                <a:lnTo>
                  <a:pt x="376737" y="2355917"/>
                </a:lnTo>
                <a:lnTo>
                  <a:pt x="368136" y="2330974"/>
                </a:lnTo>
                <a:lnTo>
                  <a:pt x="360395" y="2306030"/>
                </a:lnTo>
                <a:lnTo>
                  <a:pt x="353514" y="2279366"/>
                </a:lnTo>
                <a:lnTo>
                  <a:pt x="346633" y="2253562"/>
                </a:lnTo>
                <a:lnTo>
                  <a:pt x="338891" y="2227757"/>
                </a:lnTo>
                <a:lnTo>
                  <a:pt x="330290" y="2202813"/>
                </a:lnTo>
                <a:lnTo>
                  <a:pt x="319968" y="2179589"/>
                </a:lnTo>
                <a:lnTo>
                  <a:pt x="307927" y="2158086"/>
                </a:lnTo>
                <a:lnTo>
                  <a:pt x="292445" y="2139163"/>
                </a:lnTo>
                <a:lnTo>
                  <a:pt x="275242" y="2119379"/>
                </a:lnTo>
                <a:lnTo>
                  <a:pt x="255459" y="2102177"/>
                </a:lnTo>
                <a:lnTo>
                  <a:pt x="233955" y="2085835"/>
                </a:lnTo>
                <a:lnTo>
                  <a:pt x="212452" y="2069492"/>
                </a:lnTo>
                <a:lnTo>
                  <a:pt x="190950" y="2053150"/>
                </a:lnTo>
                <a:lnTo>
                  <a:pt x="170306" y="2036806"/>
                </a:lnTo>
                <a:lnTo>
                  <a:pt x="150523" y="2018744"/>
                </a:lnTo>
                <a:lnTo>
                  <a:pt x="133321" y="2000681"/>
                </a:lnTo>
                <a:lnTo>
                  <a:pt x="118699" y="1980037"/>
                </a:lnTo>
                <a:lnTo>
                  <a:pt x="107517" y="1958534"/>
                </a:lnTo>
                <a:lnTo>
                  <a:pt x="99776" y="1932731"/>
                </a:lnTo>
                <a:lnTo>
                  <a:pt x="96335" y="1906066"/>
                </a:lnTo>
                <a:lnTo>
                  <a:pt x="95474" y="1878541"/>
                </a:lnTo>
                <a:lnTo>
                  <a:pt x="98055" y="1849297"/>
                </a:lnTo>
                <a:lnTo>
                  <a:pt x="101496" y="1820052"/>
                </a:lnTo>
                <a:lnTo>
                  <a:pt x="105796" y="1790807"/>
                </a:lnTo>
                <a:lnTo>
                  <a:pt x="109237" y="1761563"/>
                </a:lnTo>
                <a:lnTo>
                  <a:pt x="110958" y="1732318"/>
                </a:lnTo>
                <a:lnTo>
                  <a:pt x="110958" y="1703933"/>
                </a:lnTo>
                <a:lnTo>
                  <a:pt x="107517" y="1677269"/>
                </a:lnTo>
                <a:lnTo>
                  <a:pt x="100636" y="1650605"/>
                </a:lnTo>
                <a:lnTo>
                  <a:pt x="90314" y="1625660"/>
                </a:lnTo>
                <a:lnTo>
                  <a:pt x="77412" y="1599857"/>
                </a:lnTo>
                <a:lnTo>
                  <a:pt x="62790" y="1574053"/>
                </a:lnTo>
                <a:lnTo>
                  <a:pt x="47308" y="1548248"/>
                </a:lnTo>
                <a:lnTo>
                  <a:pt x="32686" y="1523304"/>
                </a:lnTo>
                <a:lnTo>
                  <a:pt x="19783" y="1496640"/>
                </a:lnTo>
                <a:lnTo>
                  <a:pt x="9462" y="1470836"/>
                </a:lnTo>
                <a:lnTo>
                  <a:pt x="2581" y="1444171"/>
                </a:lnTo>
                <a:lnTo>
                  <a:pt x="0" y="1416647"/>
                </a:lnTo>
                <a:lnTo>
                  <a:pt x="2581" y="1389123"/>
                </a:lnTo>
                <a:lnTo>
                  <a:pt x="9462" y="1362459"/>
                </a:lnTo>
                <a:lnTo>
                  <a:pt x="19783" y="1336654"/>
                </a:lnTo>
                <a:lnTo>
                  <a:pt x="32686" y="1309991"/>
                </a:lnTo>
                <a:lnTo>
                  <a:pt x="47308" y="1285046"/>
                </a:lnTo>
                <a:lnTo>
                  <a:pt x="62790" y="1259242"/>
                </a:lnTo>
                <a:lnTo>
                  <a:pt x="77412" y="1233438"/>
                </a:lnTo>
                <a:lnTo>
                  <a:pt x="90314" y="1207634"/>
                </a:lnTo>
                <a:lnTo>
                  <a:pt x="100636" y="1182689"/>
                </a:lnTo>
                <a:lnTo>
                  <a:pt x="107517" y="1156025"/>
                </a:lnTo>
                <a:lnTo>
                  <a:pt x="110958" y="1129361"/>
                </a:lnTo>
                <a:lnTo>
                  <a:pt x="110958" y="1100977"/>
                </a:lnTo>
                <a:lnTo>
                  <a:pt x="109237" y="1071732"/>
                </a:lnTo>
                <a:lnTo>
                  <a:pt x="105796" y="1042487"/>
                </a:lnTo>
                <a:lnTo>
                  <a:pt x="101496" y="1013242"/>
                </a:lnTo>
                <a:lnTo>
                  <a:pt x="98055" y="983998"/>
                </a:lnTo>
                <a:lnTo>
                  <a:pt x="95474" y="954754"/>
                </a:lnTo>
                <a:lnTo>
                  <a:pt x="96335" y="927229"/>
                </a:lnTo>
                <a:lnTo>
                  <a:pt x="99776" y="900565"/>
                </a:lnTo>
                <a:lnTo>
                  <a:pt x="107517" y="874760"/>
                </a:lnTo>
                <a:lnTo>
                  <a:pt x="118699" y="853257"/>
                </a:lnTo>
                <a:lnTo>
                  <a:pt x="133321" y="832614"/>
                </a:lnTo>
                <a:lnTo>
                  <a:pt x="150523" y="814551"/>
                </a:lnTo>
                <a:lnTo>
                  <a:pt x="170306" y="796488"/>
                </a:lnTo>
                <a:lnTo>
                  <a:pt x="190950" y="780145"/>
                </a:lnTo>
                <a:lnTo>
                  <a:pt x="212452" y="763802"/>
                </a:lnTo>
                <a:lnTo>
                  <a:pt x="233955" y="747460"/>
                </a:lnTo>
                <a:lnTo>
                  <a:pt x="255459" y="731117"/>
                </a:lnTo>
                <a:lnTo>
                  <a:pt x="275242" y="713915"/>
                </a:lnTo>
                <a:lnTo>
                  <a:pt x="292445" y="694132"/>
                </a:lnTo>
                <a:lnTo>
                  <a:pt x="307927" y="675208"/>
                </a:lnTo>
                <a:lnTo>
                  <a:pt x="319968" y="653705"/>
                </a:lnTo>
                <a:lnTo>
                  <a:pt x="330290" y="630482"/>
                </a:lnTo>
                <a:lnTo>
                  <a:pt x="338891" y="605537"/>
                </a:lnTo>
                <a:lnTo>
                  <a:pt x="346633" y="579732"/>
                </a:lnTo>
                <a:lnTo>
                  <a:pt x="353514" y="553929"/>
                </a:lnTo>
                <a:lnTo>
                  <a:pt x="360395" y="527264"/>
                </a:lnTo>
                <a:lnTo>
                  <a:pt x="368136" y="502321"/>
                </a:lnTo>
                <a:lnTo>
                  <a:pt x="376737" y="477376"/>
                </a:lnTo>
                <a:lnTo>
                  <a:pt x="387059" y="454153"/>
                </a:lnTo>
                <a:lnTo>
                  <a:pt x="399961" y="433510"/>
                </a:lnTo>
                <a:lnTo>
                  <a:pt x="415442" y="414587"/>
                </a:lnTo>
                <a:lnTo>
                  <a:pt x="434366" y="399104"/>
                </a:lnTo>
                <a:lnTo>
                  <a:pt x="455009" y="386202"/>
                </a:lnTo>
                <a:lnTo>
                  <a:pt x="478232" y="375880"/>
                </a:lnTo>
                <a:lnTo>
                  <a:pt x="503176" y="367279"/>
                </a:lnTo>
                <a:lnTo>
                  <a:pt x="528120" y="359538"/>
                </a:lnTo>
                <a:lnTo>
                  <a:pt x="554784" y="352656"/>
                </a:lnTo>
                <a:lnTo>
                  <a:pt x="580587" y="345775"/>
                </a:lnTo>
                <a:lnTo>
                  <a:pt x="606392" y="338034"/>
                </a:lnTo>
                <a:lnTo>
                  <a:pt x="631335" y="329433"/>
                </a:lnTo>
                <a:lnTo>
                  <a:pt x="654559" y="319111"/>
                </a:lnTo>
                <a:lnTo>
                  <a:pt x="676062" y="307070"/>
                </a:lnTo>
                <a:lnTo>
                  <a:pt x="694985" y="291587"/>
                </a:lnTo>
                <a:lnTo>
                  <a:pt x="714768" y="274384"/>
                </a:lnTo>
                <a:lnTo>
                  <a:pt x="731971" y="254601"/>
                </a:lnTo>
                <a:lnTo>
                  <a:pt x="748313" y="233957"/>
                </a:lnTo>
                <a:lnTo>
                  <a:pt x="764655" y="212454"/>
                </a:lnTo>
                <a:lnTo>
                  <a:pt x="780998" y="190950"/>
                </a:lnTo>
                <a:lnTo>
                  <a:pt x="797340" y="170307"/>
                </a:lnTo>
                <a:lnTo>
                  <a:pt x="815403" y="150524"/>
                </a:lnTo>
                <a:lnTo>
                  <a:pt x="833465" y="133322"/>
                </a:lnTo>
                <a:lnTo>
                  <a:pt x="854109" y="118699"/>
                </a:lnTo>
                <a:lnTo>
                  <a:pt x="875612" y="107517"/>
                </a:lnTo>
                <a:lnTo>
                  <a:pt x="901416" y="99776"/>
                </a:lnTo>
                <a:lnTo>
                  <a:pt x="928081" y="96335"/>
                </a:lnTo>
                <a:lnTo>
                  <a:pt x="955604" y="95475"/>
                </a:lnTo>
                <a:lnTo>
                  <a:pt x="984848" y="98056"/>
                </a:lnTo>
                <a:lnTo>
                  <a:pt x="1014093" y="101497"/>
                </a:lnTo>
                <a:lnTo>
                  <a:pt x="1043338" y="105797"/>
                </a:lnTo>
                <a:lnTo>
                  <a:pt x="1072582" y="109238"/>
                </a:lnTo>
                <a:lnTo>
                  <a:pt x="1101826" y="110958"/>
                </a:lnTo>
                <a:lnTo>
                  <a:pt x="1130211" y="110958"/>
                </a:lnTo>
                <a:lnTo>
                  <a:pt x="1156875" y="107517"/>
                </a:lnTo>
                <a:lnTo>
                  <a:pt x="1183539" y="100636"/>
                </a:lnTo>
                <a:lnTo>
                  <a:pt x="1209343" y="90315"/>
                </a:lnTo>
                <a:lnTo>
                  <a:pt x="1235146" y="76552"/>
                </a:lnTo>
                <a:lnTo>
                  <a:pt x="1260950" y="62790"/>
                </a:lnTo>
                <a:lnTo>
                  <a:pt x="1286754" y="47308"/>
                </a:lnTo>
                <a:lnTo>
                  <a:pt x="1311698" y="32685"/>
                </a:lnTo>
                <a:lnTo>
                  <a:pt x="1338362" y="19783"/>
                </a:lnTo>
                <a:lnTo>
                  <a:pt x="1364166" y="9461"/>
                </a:lnTo>
                <a:lnTo>
                  <a:pt x="1390830" y="258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2">
            <a:extLst>
              <a:ext uri="{FF2B5EF4-FFF2-40B4-BE49-F238E27FC236}">
                <a16:creationId xmlns:a16="http://schemas.microsoft.com/office/drawing/2014/main" id="{2CD9FC7B-396F-44B5-BF35-8E5C14B86A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36992" y="0"/>
            <a:ext cx="4255008" cy="3750846"/>
          </a:xfrm>
          <a:custGeom>
            <a:avLst/>
            <a:gdLst>
              <a:gd name="connsiteX0" fmla="*/ 439240 w 4255008"/>
              <a:gd name="connsiteY0" fmla="*/ 0 h 3750846"/>
              <a:gd name="connsiteX1" fmla="*/ 4255008 w 4255008"/>
              <a:gd name="connsiteY1" fmla="*/ 0 h 3750846"/>
              <a:gd name="connsiteX2" fmla="*/ 4255008 w 4255008"/>
              <a:gd name="connsiteY2" fmla="*/ 3063810 h 3750846"/>
              <a:gd name="connsiteX3" fmla="*/ 4223768 w 4255008"/>
              <a:gd name="connsiteY3" fmla="*/ 3077695 h 3750846"/>
              <a:gd name="connsiteX4" fmla="*/ 4179098 w 4255008"/>
              <a:gd name="connsiteY4" fmla="*/ 3093099 h 3750846"/>
              <a:gd name="connsiteX5" fmla="*/ 4134427 w 4255008"/>
              <a:gd name="connsiteY5" fmla="*/ 3106962 h 3750846"/>
              <a:gd name="connsiteX6" fmla="*/ 4086674 w 4255008"/>
              <a:gd name="connsiteY6" fmla="*/ 3119286 h 3750846"/>
              <a:gd name="connsiteX7" fmla="*/ 4040462 w 4255008"/>
              <a:gd name="connsiteY7" fmla="*/ 3131609 h 3750846"/>
              <a:gd name="connsiteX8" fmla="*/ 3994250 w 4255008"/>
              <a:gd name="connsiteY8" fmla="*/ 3145473 h 3750846"/>
              <a:gd name="connsiteX9" fmla="*/ 3949580 w 4255008"/>
              <a:gd name="connsiteY9" fmla="*/ 3160876 h 3750846"/>
              <a:gd name="connsiteX10" fmla="*/ 3907988 w 4255008"/>
              <a:gd name="connsiteY10" fmla="*/ 3179362 h 3750846"/>
              <a:gd name="connsiteX11" fmla="*/ 3869480 w 4255008"/>
              <a:gd name="connsiteY11" fmla="*/ 3200926 h 3750846"/>
              <a:gd name="connsiteX12" fmla="*/ 3835590 w 4255008"/>
              <a:gd name="connsiteY12" fmla="*/ 3228653 h 3750846"/>
              <a:gd name="connsiteX13" fmla="*/ 3800161 w 4255008"/>
              <a:gd name="connsiteY13" fmla="*/ 3259462 h 3750846"/>
              <a:gd name="connsiteX14" fmla="*/ 3769352 w 4255008"/>
              <a:gd name="connsiteY14" fmla="*/ 3294890 h 3750846"/>
              <a:gd name="connsiteX15" fmla="*/ 3740085 w 4255008"/>
              <a:gd name="connsiteY15" fmla="*/ 3331860 h 3750846"/>
              <a:gd name="connsiteX16" fmla="*/ 3710817 w 4255008"/>
              <a:gd name="connsiteY16" fmla="*/ 3370369 h 3750846"/>
              <a:gd name="connsiteX17" fmla="*/ 3681550 w 4255008"/>
              <a:gd name="connsiteY17" fmla="*/ 3408879 h 3750846"/>
              <a:gd name="connsiteX18" fmla="*/ 3652283 w 4255008"/>
              <a:gd name="connsiteY18" fmla="*/ 3445849 h 3750846"/>
              <a:gd name="connsiteX19" fmla="*/ 3619934 w 4255008"/>
              <a:gd name="connsiteY19" fmla="*/ 3481278 h 3750846"/>
              <a:gd name="connsiteX20" fmla="*/ 3587585 w 4255008"/>
              <a:gd name="connsiteY20" fmla="*/ 3512085 h 3750846"/>
              <a:gd name="connsiteX21" fmla="*/ 3550617 w 4255008"/>
              <a:gd name="connsiteY21" fmla="*/ 3538272 h 3750846"/>
              <a:gd name="connsiteX22" fmla="*/ 3512107 w 4255008"/>
              <a:gd name="connsiteY22" fmla="*/ 3558298 h 3750846"/>
              <a:gd name="connsiteX23" fmla="*/ 3465894 w 4255008"/>
              <a:gd name="connsiteY23" fmla="*/ 3572162 h 3750846"/>
              <a:gd name="connsiteX24" fmla="*/ 3418141 w 4255008"/>
              <a:gd name="connsiteY24" fmla="*/ 3578323 h 3750846"/>
              <a:gd name="connsiteX25" fmla="*/ 3368850 w 4255008"/>
              <a:gd name="connsiteY25" fmla="*/ 3579863 h 3750846"/>
              <a:gd name="connsiteX26" fmla="*/ 3316475 w 4255008"/>
              <a:gd name="connsiteY26" fmla="*/ 3575242 h 3750846"/>
              <a:gd name="connsiteX27" fmla="*/ 3264102 w 4255008"/>
              <a:gd name="connsiteY27" fmla="*/ 3569081 h 3750846"/>
              <a:gd name="connsiteX28" fmla="*/ 3211728 w 4255008"/>
              <a:gd name="connsiteY28" fmla="*/ 3561378 h 3750846"/>
              <a:gd name="connsiteX29" fmla="*/ 3159355 w 4255008"/>
              <a:gd name="connsiteY29" fmla="*/ 3555218 h 3750846"/>
              <a:gd name="connsiteX30" fmla="*/ 3106981 w 4255008"/>
              <a:gd name="connsiteY30" fmla="*/ 3552136 h 3750846"/>
              <a:gd name="connsiteX31" fmla="*/ 3056148 w 4255008"/>
              <a:gd name="connsiteY31" fmla="*/ 3552136 h 3750846"/>
              <a:gd name="connsiteX32" fmla="*/ 3008397 w 4255008"/>
              <a:gd name="connsiteY32" fmla="*/ 3558298 h 3750846"/>
              <a:gd name="connsiteX33" fmla="*/ 2959104 w 4255008"/>
              <a:gd name="connsiteY33" fmla="*/ 3570622 h 3750846"/>
              <a:gd name="connsiteX34" fmla="*/ 2914432 w 4255008"/>
              <a:gd name="connsiteY34" fmla="*/ 3589105 h 3750846"/>
              <a:gd name="connsiteX35" fmla="*/ 2868220 w 4255008"/>
              <a:gd name="connsiteY35" fmla="*/ 3613752 h 3750846"/>
              <a:gd name="connsiteX36" fmla="*/ 2822009 w 4255008"/>
              <a:gd name="connsiteY36" fmla="*/ 3638399 h 3750846"/>
              <a:gd name="connsiteX37" fmla="*/ 2775796 w 4255008"/>
              <a:gd name="connsiteY37" fmla="*/ 3666125 h 3750846"/>
              <a:gd name="connsiteX38" fmla="*/ 2731124 w 4255008"/>
              <a:gd name="connsiteY38" fmla="*/ 3692312 h 3750846"/>
              <a:gd name="connsiteX39" fmla="*/ 2683373 w 4255008"/>
              <a:gd name="connsiteY39" fmla="*/ 3715417 h 3750846"/>
              <a:gd name="connsiteX40" fmla="*/ 2637160 w 4255008"/>
              <a:gd name="connsiteY40" fmla="*/ 3733903 h 3750846"/>
              <a:gd name="connsiteX41" fmla="*/ 2589408 w 4255008"/>
              <a:gd name="connsiteY41" fmla="*/ 3746226 h 3750846"/>
              <a:gd name="connsiteX42" fmla="*/ 2540116 w 4255008"/>
              <a:gd name="connsiteY42" fmla="*/ 3750846 h 3750846"/>
              <a:gd name="connsiteX43" fmla="*/ 2490824 w 4255008"/>
              <a:gd name="connsiteY43" fmla="*/ 3746226 h 3750846"/>
              <a:gd name="connsiteX44" fmla="*/ 2443071 w 4255008"/>
              <a:gd name="connsiteY44" fmla="*/ 3733903 h 3750846"/>
              <a:gd name="connsiteX45" fmla="*/ 2396860 w 4255008"/>
              <a:gd name="connsiteY45" fmla="*/ 3715417 h 3750846"/>
              <a:gd name="connsiteX46" fmla="*/ 2349108 w 4255008"/>
              <a:gd name="connsiteY46" fmla="*/ 3692312 h 3750846"/>
              <a:gd name="connsiteX47" fmla="*/ 2304434 w 4255008"/>
              <a:gd name="connsiteY47" fmla="*/ 3666125 h 3750846"/>
              <a:gd name="connsiteX48" fmla="*/ 2258223 w 4255008"/>
              <a:gd name="connsiteY48" fmla="*/ 3638399 h 3750846"/>
              <a:gd name="connsiteX49" fmla="*/ 2212010 w 4255008"/>
              <a:gd name="connsiteY49" fmla="*/ 3613752 h 3750846"/>
              <a:gd name="connsiteX50" fmla="*/ 2165800 w 4255008"/>
              <a:gd name="connsiteY50" fmla="*/ 3589105 h 3750846"/>
              <a:gd name="connsiteX51" fmla="*/ 2119589 w 4255008"/>
              <a:gd name="connsiteY51" fmla="*/ 3570622 h 3750846"/>
              <a:gd name="connsiteX52" fmla="*/ 2071836 w 4255008"/>
              <a:gd name="connsiteY52" fmla="*/ 3558298 h 3750846"/>
              <a:gd name="connsiteX53" fmla="*/ 2024083 w 4255008"/>
              <a:gd name="connsiteY53" fmla="*/ 3552136 h 3750846"/>
              <a:gd name="connsiteX54" fmla="*/ 1973249 w 4255008"/>
              <a:gd name="connsiteY54" fmla="*/ 3552136 h 3750846"/>
              <a:gd name="connsiteX55" fmla="*/ 1920876 w 4255008"/>
              <a:gd name="connsiteY55" fmla="*/ 3555218 h 3750846"/>
              <a:gd name="connsiteX56" fmla="*/ 1868503 w 4255008"/>
              <a:gd name="connsiteY56" fmla="*/ 3561378 h 3750846"/>
              <a:gd name="connsiteX57" fmla="*/ 1816128 w 4255008"/>
              <a:gd name="connsiteY57" fmla="*/ 3569081 h 3750846"/>
              <a:gd name="connsiteX58" fmla="*/ 1763754 w 4255008"/>
              <a:gd name="connsiteY58" fmla="*/ 3575242 h 3750846"/>
              <a:gd name="connsiteX59" fmla="*/ 1711381 w 4255008"/>
              <a:gd name="connsiteY59" fmla="*/ 3579863 h 3750846"/>
              <a:gd name="connsiteX60" fmla="*/ 1662090 w 4255008"/>
              <a:gd name="connsiteY60" fmla="*/ 3578323 h 3750846"/>
              <a:gd name="connsiteX61" fmla="*/ 1614338 w 4255008"/>
              <a:gd name="connsiteY61" fmla="*/ 3572162 h 3750846"/>
              <a:gd name="connsiteX62" fmla="*/ 1568125 w 4255008"/>
              <a:gd name="connsiteY62" fmla="*/ 3558298 h 3750846"/>
              <a:gd name="connsiteX63" fmla="*/ 1529616 w 4255008"/>
              <a:gd name="connsiteY63" fmla="*/ 3538272 h 3750846"/>
              <a:gd name="connsiteX64" fmla="*/ 1492645 w 4255008"/>
              <a:gd name="connsiteY64" fmla="*/ 3512085 h 3750846"/>
              <a:gd name="connsiteX65" fmla="*/ 1460298 w 4255008"/>
              <a:gd name="connsiteY65" fmla="*/ 3481278 h 3750846"/>
              <a:gd name="connsiteX66" fmla="*/ 1427948 w 4255008"/>
              <a:gd name="connsiteY66" fmla="*/ 3445849 h 3750846"/>
              <a:gd name="connsiteX67" fmla="*/ 1398681 w 4255008"/>
              <a:gd name="connsiteY67" fmla="*/ 3408879 h 3750846"/>
              <a:gd name="connsiteX68" fmla="*/ 1369414 w 4255008"/>
              <a:gd name="connsiteY68" fmla="*/ 3370369 h 3750846"/>
              <a:gd name="connsiteX69" fmla="*/ 1340147 w 4255008"/>
              <a:gd name="connsiteY69" fmla="*/ 3331860 h 3750846"/>
              <a:gd name="connsiteX70" fmla="*/ 1310879 w 4255008"/>
              <a:gd name="connsiteY70" fmla="*/ 3294890 h 3750846"/>
              <a:gd name="connsiteX71" fmla="*/ 1280071 w 4255008"/>
              <a:gd name="connsiteY71" fmla="*/ 3259462 h 3750846"/>
              <a:gd name="connsiteX72" fmla="*/ 1244641 w 4255008"/>
              <a:gd name="connsiteY72" fmla="*/ 3228653 h 3750846"/>
              <a:gd name="connsiteX73" fmla="*/ 1210752 w 4255008"/>
              <a:gd name="connsiteY73" fmla="*/ 3200926 h 3750846"/>
              <a:gd name="connsiteX74" fmla="*/ 1172242 w 4255008"/>
              <a:gd name="connsiteY74" fmla="*/ 3179362 h 3750846"/>
              <a:gd name="connsiteX75" fmla="*/ 1130652 w 4255008"/>
              <a:gd name="connsiteY75" fmla="*/ 3160876 h 3750846"/>
              <a:gd name="connsiteX76" fmla="*/ 1085981 w 4255008"/>
              <a:gd name="connsiteY76" fmla="*/ 3145473 h 3750846"/>
              <a:gd name="connsiteX77" fmla="*/ 1039768 w 4255008"/>
              <a:gd name="connsiteY77" fmla="*/ 3131609 h 3750846"/>
              <a:gd name="connsiteX78" fmla="*/ 993558 w 4255008"/>
              <a:gd name="connsiteY78" fmla="*/ 3119286 h 3750846"/>
              <a:gd name="connsiteX79" fmla="*/ 945805 w 4255008"/>
              <a:gd name="connsiteY79" fmla="*/ 3106962 h 3750846"/>
              <a:gd name="connsiteX80" fmla="*/ 901134 w 4255008"/>
              <a:gd name="connsiteY80" fmla="*/ 3093099 h 3750846"/>
              <a:gd name="connsiteX81" fmla="*/ 856461 w 4255008"/>
              <a:gd name="connsiteY81" fmla="*/ 3077695 h 3750846"/>
              <a:gd name="connsiteX82" fmla="*/ 814872 w 4255008"/>
              <a:gd name="connsiteY82" fmla="*/ 3059209 h 3750846"/>
              <a:gd name="connsiteX83" fmla="*/ 777901 w 4255008"/>
              <a:gd name="connsiteY83" fmla="*/ 3036103 h 3750846"/>
              <a:gd name="connsiteX84" fmla="*/ 744012 w 4255008"/>
              <a:gd name="connsiteY84" fmla="*/ 3008376 h 3750846"/>
              <a:gd name="connsiteX85" fmla="*/ 716286 w 4255008"/>
              <a:gd name="connsiteY85" fmla="*/ 2974489 h 3750846"/>
              <a:gd name="connsiteX86" fmla="*/ 693181 w 4255008"/>
              <a:gd name="connsiteY86" fmla="*/ 2937519 h 3750846"/>
              <a:gd name="connsiteX87" fmla="*/ 674695 w 4255008"/>
              <a:gd name="connsiteY87" fmla="*/ 2895927 h 3750846"/>
              <a:gd name="connsiteX88" fmla="*/ 659292 w 4255008"/>
              <a:gd name="connsiteY88" fmla="*/ 2851257 h 3750846"/>
              <a:gd name="connsiteX89" fmla="*/ 645428 w 4255008"/>
              <a:gd name="connsiteY89" fmla="*/ 2806586 h 3750846"/>
              <a:gd name="connsiteX90" fmla="*/ 633104 w 4255008"/>
              <a:gd name="connsiteY90" fmla="*/ 2758833 h 3750846"/>
              <a:gd name="connsiteX91" fmla="*/ 620780 w 4255008"/>
              <a:gd name="connsiteY91" fmla="*/ 2712622 h 3750846"/>
              <a:gd name="connsiteX92" fmla="*/ 606917 w 4255008"/>
              <a:gd name="connsiteY92" fmla="*/ 2666410 h 3750846"/>
              <a:gd name="connsiteX93" fmla="*/ 591513 w 4255008"/>
              <a:gd name="connsiteY93" fmla="*/ 2621737 h 3750846"/>
              <a:gd name="connsiteX94" fmla="*/ 573028 w 4255008"/>
              <a:gd name="connsiteY94" fmla="*/ 2580146 h 3750846"/>
              <a:gd name="connsiteX95" fmla="*/ 551462 w 4255008"/>
              <a:gd name="connsiteY95" fmla="*/ 2541637 h 3750846"/>
              <a:gd name="connsiteX96" fmla="*/ 523737 w 4255008"/>
              <a:gd name="connsiteY96" fmla="*/ 2507748 h 3750846"/>
              <a:gd name="connsiteX97" fmla="*/ 492928 w 4255008"/>
              <a:gd name="connsiteY97" fmla="*/ 2472319 h 3750846"/>
              <a:gd name="connsiteX98" fmla="*/ 457499 w 4255008"/>
              <a:gd name="connsiteY98" fmla="*/ 2441511 h 3750846"/>
              <a:gd name="connsiteX99" fmla="*/ 418988 w 4255008"/>
              <a:gd name="connsiteY99" fmla="*/ 2412245 h 3750846"/>
              <a:gd name="connsiteX100" fmla="*/ 380479 w 4255008"/>
              <a:gd name="connsiteY100" fmla="*/ 2382977 h 3750846"/>
              <a:gd name="connsiteX101" fmla="*/ 341969 w 4255008"/>
              <a:gd name="connsiteY101" fmla="*/ 2353710 h 3750846"/>
              <a:gd name="connsiteX102" fmla="*/ 304999 w 4255008"/>
              <a:gd name="connsiteY102" fmla="*/ 2324441 h 3750846"/>
              <a:gd name="connsiteX103" fmla="*/ 269570 w 4255008"/>
              <a:gd name="connsiteY103" fmla="*/ 2292094 h 3750846"/>
              <a:gd name="connsiteX104" fmla="*/ 238762 w 4255008"/>
              <a:gd name="connsiteY104" fmla="*/ 2259746 h 3750846"/>
              <a:gd name="connsiteX105" fmla="*/ 212576 w 4255008"/>
              <a:gd name="connsiteY105" fmla="*/ 2222776 h 3750846"/>
              <a:gd name="connsiteX106" fmla="*/ 192552 w 4255008"/>
              <a:gd name="connsiteY106" fmla="*/ 2184267 h 3750846"/>
              <a:gd name="connsiteX107" fmla="*/ 178688 w 4255008"/>
              <a:gd name="connsiteY107" fmla="*/ 2138056 h 3750846"/>
              <a:gd name="connsiteX108" fmla="*/ 172526 w 4255008"/>
              <a:gd name="connsiteY108" fmla="*/ 2090303 h 3750846"/>
              <a:gd name="connsiteX109" fmla="*/ 170984 w 4255008"/>
              <a:gd name="connsiteY109" fmla="*/ 2041008 h 3750846"/>
              <a:gd name="connsiteX110" fmla="*/ 175606 w 4255008"/>
              <a:gd name="connsiteY110" fmla="*/ 1988636 h 3750846"/>
              <a:gd name="connsiteX111" fmla="*/ 181768 w 4255008"/>
              <a:gd name="connsiteY111" fmla="*/ 1936263 h 3750846"/>
              <a:gd name="connsiteX112" fmla="*/ 189469 w 4255008"/>
              <a:gd name="connsiteY112" fmla="*/ 1883889 h 3750846"/>
              <a:gd name="connsiteX113" fmla="*/ 195632 w 4255008"/>
              <a:gd name="connsiteY113" fmla="*/ 1831516 h 3750846"/>
              <a:gd name="connsiteX114" fmla="*/ 198713 w 4255008"/>
              <a:gd name="connsiteY114" fmla="*/ 1779143 h 3750846"/>
              <a:gd name="connsiteX115" fmla="*/ 198713 w 4255008"/>
              <a:gd name="connsiteY115" fmla="*/ 1728309 h 3750846"/>
              <a:gd name="connsiteX116" fmla="*/ 192552 w 4255008"/>
              <a:gd name="connsiteY116" fmla="*/ 1680558 h 3750846"/>
              <a:gd name="connsiteX117" fmla="*/ 180228 w 4255008"/>
              <a:gd name="connsiteY117" fmla="*/ 1632805 h 3750846"/>
              <a:gd name="connsiteX118" fmla="*/ 161743 w 4255008"/>
              <a:gd name="connsiteY118" fmla="*/ 1588133 h 3750846"/>
              <a:gd name="connsiteX119" fmla="*/ 138637 w 4255008"/>
              <a:gd name="connsiteY119" fmla="*/ 1541921 h 3750846"/>
              <a:gd name="connsiteX120" fmla="*/ 112449 w 4255008"/>
              <a:gd name="connsiteY120" fmla="*/ 1495711 h 3750846"/>
              <a:gd name="connsiteX121" fmla="*/ 84724 w 4255008"/>
              <a:gd name="connsiteY121" fmla="*/ 1449498 h 3750846"/>
              <a:gd name="connsiteX122" fmla="*/ 58536 w 4255008"/>
              <a:gd name="connsiteY122" fmla="*/ 1404826 h 3750846"/>
              <a:gd name="connsiteX123" fmla="*/ 35429 w 4255008"/>
              <a:gd name="connsiteY123" fmla="*/ 1357075 h 3750846"/>
              <a:gd name="connsiteX124" fmla="*/ 16946 w 4255008"/>
              <a:gd name="connsiteY124" fmla="*/ 1310862 h 3750846"/>
              <a:gd name="connsiteX125" fmla="*/ 4623 w 4255008"/>
              <a:gd name="connsiteY125" fmla="*/ 1263110 h 3750846"/>
              <a:gd name="connsiteX126" fmla="*/ 0 w 4255008"/>
              <a:gd name="connsiteY126" fmla="*/ 1213817 h 3750846"/>
              <a:gd name="connsiteX127" fmla="*/ 4623 w 4255008"/>
              <a:gd name="connsiteY127" fmla="*/ 1164526 h 3750846"/>
              <a:gd name="connsiteX128" fmla="*/ 16946 w 4255008"/>
              <a:gd name="connsiteY128" fmla="*/ 1116774 h 3750846"/>
              <a:gd name="connsiteX129" fmla="*/ 35429 w 4255008"/>
              <a:gd name="connsiteY129" fmla="*/ 1070561 h 3750846"/>
              <a:gd name="connsiteX130" fmla="*/ 58536 w 4255008"/>
              <a:gd name="connsiteY130" fmla="*/ 1022810 h 3750846"/>
              <a:gd name="connsiteX131" fmla="*/ 84724 w 4255008"/>
              <a:gd name="connsiteY131" fmla="*/ 978137 h 3750846"/>
              <a:gd name="connsiteX132" fmla="*/ 112449 w 4255008"/>
              <a:gd name="connsiteY132" fmla="*/ 931927 h 3750846"/>
              <a:gd name="connsiteX133" fmla="*/ 138637 w 4255008"/>
              <a:gd name="connsiteY133" fmla="*/ 885714 h 3750846"/>
              <a:gd name="connsiteX134" fmla="*/ 161743 w 4255008"/>
              <a:gd name="connsiteY134" fmla="*/ 839503 h 3750846"/>
              <a:gd name="connsiteX135" fmla="*/ 180228 w 4255008"/>
              <a:gd name="connsiteY135" fmla="*/ 794830 h 3750846"/>
              <a:gd name="connsiteX136" fmla="*/ 192552 w 4255008"/>
              <a:gd name="connsiteY136" fmla="*/ 747078 h 3750846"/>
              <a:gd name="connsiteX137" fmla="*/ 198713 w 4255008"/>
              <a:gd name="connsiteY137" fmla="*/ 699327 h 3750846"/>
              <a:gd name="connsiteX138" fmla="*/ 198713 w 4255008"/>
              <a:gd name="connsiteY138" fmla="*/ 648494 h 3750846"/>
              <a:gd name="connsiteX139" fmla="*/ 195632 w 4255008"/>
              <a:gd name="connsiteY139" fmla="*/ 596120 h 3750846"/>
              <a:gd name="connsiteX140" fmla="*/ 189469 w 4255008"/>
              <a:gd name="connsiteY140" fmla="*/ 543747 h 3750846"/>
              <a:gd name="connsiteX141" fmla="*/ 181768 w 4255008"/>
              <a:gd name="connsiteY141" fmla="*/ 491372 h 3750846"/>
              <a:gd name="connsiteX142" fmla="*/ 175606 w 4255008"/>
              <a:gd name="connsiteY142" fmla="*/ 438999 h 3750846"/>
              <a:gd name="connsiteX143" fmla="*/ 170984 w 4255008"/>
              <a:gd name="connsiteY143" fmla="*/ 386627 h 3750846"/>
              <a:gd name="connsiteX144" fmla="*/ 172526 w 4255008"/>
              <a:gd name="connsiteY144" fmla="*/ 337334 h 3750846"/>
              <a:gd name="connsiteX145" fmla="*/ 178688 w 4255008"/>
              <a:gd name="connsiteY145" fmla="*/ 289582 h 3750846"/>
              <a:gd name="connsiteX146" fmla="*/ 192552 w 4255008"/>
              <a:gd name="connsiteY146" fmla="*/ 243369 h 3750846"/>
              <a:gd name="connsiteX147" fmla="*/ 212576 w 4255008"/>
              <a:gd name="connsiteY147" fmla="*/ 204861 h 3750846"/>
              <a:gd name="connsiteX148" fmla="*/ 238762 w 4255008"/>
              <a:gd name="connsiteY148" fmla="*/ 167891 h 3750846"/>
              <a:gd name="connsiteX149" fmla="*/ 269570 w 4255008"/>
              <a:gd name="connsiteY149" fmla="*/ 135542 h 3750846"/>
              <a:gd name="connsiteX150" fmla="*/ 304999 w 4255008"/>
              <a:gd name="connsiteY150" fmla="*/ 103195 h 3750846"/>
              <a:gd name="connsiteX151" fmla="*/ 341969 w 4255008"/>
              <a:gd name="connsiteY151" fmla="*/ 73925 h 3750846"/>
              <a:gd name="connsiteX152" fmla="*/ 380479 w 4255008"/>
              <a:gd name="connsiteY152" fmla="*/ 44658 h 3750846"/>
              <a:gd name="connsiteX153" fmla="*/ 418988 w 4255008"/>
              <a:gd name="connsiteY153" fmla="*/ 15391 h 375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4255008" h="3750846">
                <a:moveTo>
                  <a:pt x="439240" y="0"/>
                </a:moveTo>
                <a:lnTo>
                  <a:pt x="4255008" y="0"/>
                </a:lnTo>
                <a:lnTo>
                  <a:pt x="4255008" y="3063810"/>
                </a:lnTo>
                <a:lnTo>
                  <a:pt x="4223768" y="3077695"/>
                </a:lnTo>
                <a:lnTo>
                  <a:pt x="4179098" y="3093099"/>
                </a:lnTo>
                <a:lnTo>
                  <a:pt x="4134427" y="3106962"/>
                </a:lnTo>
                <a:lnTo>
                  <a:pt x="4086674" y="3119286"/>
                </a:lnTo>
                <a:lnTo>
                  <a:pt x="4040462" y="3131609"/>
                </a:lnTo>
                <a:lnTo>
                  <a:pt x="3994250" y="3145473"/>
                </a:lnTo>
                <a:lnTo>
                  <a:pt x="3949580" y="3160876"/>
                </a:lnTo>
                <a:lnTo>
                  <a:pt x="3907988" y="3179362"/>
                </a:lnTo>
                <a:lnTo>
                  <a:pt x="3869480" y="3200926"/>
                </a:lnTo>
                <a:lnTo>
                  <a:pt x="3835590" y="3228653"/>
                </a:lnTo>
                <a:lnTo>
                  <a:pt x="3800161" y="3259462"/>
                </a:lnTo>
                <a:lnTo>
                  <a:pt x="3769352" y="3294890"/>
                </a:lnTo>
                <a:lnTo>
                  <a:pt x="3740085" y="3331860"/>
                </a:lnTo>
                <a:lnTo>
                  <a:pt x="3710817" y="3370369"/>
                </a:lnTo>
                <a:lnTo>
                  <a:pt x="3681550" y="3408879"/>
                </a:lnTo>
                <a:lnTo>
                  <a:pt x="3652283" y="3445849"/>
                </a:lnTo>
                <a:lnTo>
                  <a:pt x="3619934" y="3481278"/>
                </a:lnTo>
                <a:lnTo>
                  <a:pt x="3587585" y="3512085"/>
                </a:lnTo>
                <a:lnTo>
                  <a:pt x="3550617" y="3538272"/>
                </a:lnTo>
                <a:lnTo>
                  <a:pt x="3512107" y="3558298"/>
                </a:lnTo>
                <a:lnTo>
                  <a:pt x="3465894" y="3572162"/>
                </a:lnTo>
                <a:lnTo>
                  <a:pt x="3418141" y="3578323"/>
                </a:lnTo>
                <a:lnTo>
                  <a:pt x="3368850" y="3579863"/>
                </a:lnTo>
                <a:lnTo>
                  <a:pt x="3316475" y="3575242"/>
                </a:lnTo>
                <a:lnTo>
                  <a:pt x="3264102" y="3569081"/>
                </a:lnTo>
                <a:lnTo>
                  <a:pt x="3211728" y="3561378"/>
                </a:lnTo>
                <a:lnTo>
                  <a:pt x="3159355" y="3555218"/>
                </a:lnTo>
                <a:lnTo>
                  <a:pt x="3106981" y="3552136"/>
                </a:lnTo>
                <a:lnTo>
                  <a:pt x="3056148" y="3552136"/>
                </a:lnTo>
                <a:lnTo>
                  <a:pt x="3008397" y="3558298"/>
                </a:lnTo>
                <a:lnTo>
                  <a:pt x="2959104" y="3570622"/>
                </a:lnTo>
                <a:lnTo>
                  <a:pt x="2914432" y="3589105"/>
                </a:lnTo>
                <a:lnTo>
                  <a:pt x="2868220" y="3613752"/>
                </a:lnTo>
                <a:lnTo>
                  <a:pt x="2822009" y="3638399"/>
                </a:lnTo>
                <a:lnTo>
                  <a:pt x="2775796" y="3666125"/>
                </a:lnTo>
                <a:lnTo>
                  <a:pt x="2731124" y="3692312"/>
                </a:lnTo>
                <a:lnTo>
                  <a:pt x="2683373" y="3715417"/>
                </a:lnTo>
                <a:lnTo>
                  <a:pt x="2637160" y="3733903"/>
                </a:lnTo>
                <a:lnTo>
                  <a:pt x="2589408" y="3746226"/>
                </a:lnTo>
                <a:lnTo>
                  <a:pt x="2540116" y="3750846"/>
                </a:lnTo>
                <a:lnTo>
                  <a:pt x="2490824" y="3746226"/>
                </a:lnTo>
                <a:lnTo>
                  <a:pt x="2443071" y="3733903"/>
                </a:lnTo>
                <a:lnTo>
                  <a:pt x="2396860" y="3715417"/>
                </a:lnTo>
                <a:lnTo>
                  <a:pt x="2349108" y="3692312"/>
                </a:lnTo>
                <a:lnTo>
                  <a:pt x="2304434" y="3666125"/>
                </a:lnTo>
                <a:lnTo>
                  <a:pt x="2258223" y="3638399"/>
                </a:lnTo>
                <a:lnTo>
                  <a:pt x="2212010" y="3613752"/>
                </a:lnTo>
                <a:lnTo>
                  <a:pt x="2165800" y="3589105"/>
                </a:lnTo>
                <a:lnTo>
                  <a:pt x="2119589" y="3570622"/>
                </a:lnTo>
                <a:lnTo>
                  <a:pt x="2071836" y="3558298"/>
                </a:lnTo>
                <a:lnTo>
                  <a:pt x="2024083" y="3552136"/>
                </a:lnTo>
                <a:lnTo>
                  <a:pt x="1973249" y="3552136"/>
                </a:lnTo>
                <a:lnTo>
                  <a:pt x="1920876" y="3555218"/>
                </a:lnTo>
                <a:lnTo>
                  <a:pt x="1868503" y="3561378"/>
                </a:lnTo>
                <a:lnTo>
                  <a:pt x="1816128" y="3569081"/>
                </a:lnTo>
                <a:lnTo>
                  <a:pt x="1763754" y="3575242"/>
                </a:lnTo>
                <a:lnTo>
                  <a:pt x="1711381" y="3579863"/>
                </a:lnTo>
                <a:lnTo>
                  <a:pt x="1662090" y="3578323"/>
                </a:lnTo>
                <a:lnTo>
                  <a:pt x="1614338" y="3572162"/>
                </a:lnTo>
                <a:lnTo>
                  <a:pt x="1568125" y="3558298"/>
                </a:lnTo>
                <a:lnTo>
                  <a:pt x="1529616" y="3538272"/>
                </a:lnTo>
                <a:lnTo>
                  <a:pt x="1492645" y="3512085"/>
                </a:lnTo>
                <a:lnTo>
                  <a:pt x="1460298" y="3481278"/>
                </a:lnTo>
                <a:lnTo>
                  <a:pt x="1427948" y="3445849"/>
                </a:lnTo>
                <a:lnTo>
                  <a:pt x="1398681" y="3408879"/>
                </a:lnTo>
                <a:lnTo>
                  <a:pt x="1369414" y="3370369"/>
                </a:lnTo>
                <a:lnTo>
                  <a:pt x="1340147" y="3331860"/>
                </a:lnTo>
                <a:lnTo>
                  <a:pt x="1310879" y="3294890"/>
                </a:lnTo>
                <a:lnTo>
                  <a:pt x="1280071" y="3259462"/>
                </a:lnTo>
                <a:lnTo>
                  <a:pt x="1244641" y="3228653"/>
                </a:lnTo>
                <a:lnTo>
                  <a:pt x="1210752" y="3200926"/>
                </a:lnTo>
                <a:lnTo>
                  <a:pt x="1172242" y="3179362"/>
                </a:lnTo>
                <a:lnTo>
                  <a:pt x="1130652" y="3160876"/>
                </a:lnTo>
                <a:lnTo>
                  <a:pt x="1085981" y="3145473"/>
                </a:lnTo>
                <a:lnTo>
                  <a:pt x="1039768" y="3131609"/>
                </a:lnTo>
                <a:lnTo>
                  <a:pt x="993558" y="3119286"/>
                </a:lnTo>
                <a:lnTo>
                  <a:pt x="945805" y="3106962"/>
                </a:lnTo>
                <a:lnTo>
                  <a:pt x="901134" y="3093099"/>
                </a:lnTo>
                <a:lnTo>
                  <a:pt x="856461" y="3077695"/>
                </a:lnTo>
                <a:lnTo>
                  <a:pt x="814872" y="3059209"/>
                </a:lnTo>
                <a:lnTo>
                  <a:pt x="777901" y="3036103"/>
                </a:lnTo>
                <a:lnTo>
                  <a:pt x="744012" y="3008376"/>
                </a:lnTo>
                <a:lnTo>
                  <a:pt x="716286" y="2974489"/>
                </a:lnTo>
                <a:lnTo>
                  <a:pt x="693181" y="2937519"/>
                </a:lnTo>
                <a:lnTo>
                  <a:pt x="674695" y="2895927"/>
                </a:lnTo>
                <a:lnTo>
                  <a:pt x="659292" y="2851257"/>
                </a:lnTo>
                <a:lnTo>
                  <a:pt x="645428" y="2806586"/>
                </a:lnTo>
                <a:lnTo>
                  <a:pt x="633104" y="2758833"/>
                </a:lnTo>
                <a:lnTo>
                  <a:pt x="620780" y="2712622"/>
                </a:lnTo>
                <a:lnTo>
                  <a:pt x="606917" y="2666410"/>
                </a:lnTo>
                <a:lnTo>
                  <a:pt x="591513" y="2621737"/>
                </a:lnTo>
                <a:lnTo>
                  <a:pt x="573028" y="2580146"/>
                </a:lnTo>
                <a:lnTo>
                  <a:pt x="551462" y="2541637"/>
                </a:lnTo>
                <a:lnTo>
                  <a:pt x="523737" y="2507748"/>
                </a:lnTo>
                <a:lnTo>
                  <a:pt x="492928" y="2472319"/>
                </a:lnTo>
                <a:lnTo>
                  <a:pt x="457499" y="2441511"/>
                </a:lnTo>
                <a:lnTo>
                  <a:pt x="418988" y="2412245"/>
                </a:lnTo>
                <a:lnTo>
                  <a:pt x="380479" y="2382977"/>
                </a:lnTo>
                <a:lnTo>
                  <a:pt x="341969" y="2353710"/>
                </a:lnTo>
                <a:lnTo>
                  <a:pt x="304999" y="2324441"/>
                </a:lnTo>
                <a:lnTo>
                  <a:pt x="269570" y="2292094"/>
                </a:lnTo>
                <a:lnTo>
                  <a:pt x="238762" y="2259746"/>
                </a:lnTo>
                <a:lnTo>
                  <a:pt x="212576" y="2222776"/>
                </a:lnTo>
                <a:lnTo>
                  <a:pt x="192552" y="2184267"/>
                </a:lnTo>
                <a:lnTo>
                  <a:pt x="178688" y="2138056"/>
                </a:lnTo>
                <a:lnTo>
                  <a:pt x="172526" y="2090303"/>
                </a:lnTo>
                <a:lnTo>
                  <a:pt x="170984" y="2041008"/>
                </a:lnTo>
                <a:lnTo>
                  <a:pt x="175606" y="1988636"/>
                </a:lnTo>
                <a:lnTo>
                  <a:pt x="181768" y="1936263"/>
                </a:lnTo>
                <a:lnTo>
                  <a:pt x="189469" y="1883889"/>
                </a:lnTo>
                <a:lnTo>
                  <a:pt x="195632" y="1831516"/>
                </a:lnTo>
                <a:lnTo>
                  <a:pt x="198713" y="1779143"/>
                </a:lnTo>
                <a:lnTo>
                  <a:pt x="198713" y="1728309"/>
                </a:lnTo>
                <a:lnTo>
                  <a:pt x="192552" y="1680558"/>
                </a:lnTo>
                <a:lnTo>
                  <a:pt x="180228" y="1632805"/>
                </a:lnTo>
                <a:lnTo>
                  <a:pt x="161743" y="1588133"/>
                </a:lnTo>
                <a:lnTo>
                  <a:pt x="138637" y="1541921"/>
                </a:lnTo>
                <a:lnTo>
                  <a:pt x="112449" y="1495711"/>
                </a:lnTo>
                <a:lnTo>
                  <a:pt x="84724" y="1449498"/>
                </a:lnTo>
                <a:lnTo>
                  <a:pt x="58536" y="1404826"/>
                </a:lnTo>
                <a:lnTo>
                  <a:pt x="35429" y="1357075"/>
                </a:lnTo>
                <a:lnTo>
                  <a:pt x="16946" y="1310862"/>
                </a:lnTo>
                <a:lnTo>
                  <a:pt x="4623" y="1263110"/>
                </a:lnTo>
                <a:lnTo>
                  <a:pt x="0" y="1213817"/>
                </a:lnTo>
                <a:lnTo>
                  <a:pt x="4623" y="1164526"/>
                </a:lnTo>
                <a:lnTo>
                  <a:pt x="16946" y="1116774"/>
                </a:lnTo>
                <a:lnTo>
                  <a:pt x="35429" y="1070561"/>
                </a:lnTo>
                <a:lnTo>
                  <a:pt x="58536" y="1022810"/>
                </a:lnTo>
                <a:lnTo>
                  <a:pt x="84724" y="978137"/>
                </a:lnTo>
                <a:lnTo>
                  <a:pt x="112449" y="931927"/>
                </a:lnTo>
                <a:lnTo>
                  <a:pt x="138637" y="885714"/>
                </a:lnTo>
                <a:lnTo>
                  <a:pt x="161743" y="839503"/>
                </a:lnTo>
                <a:lnTo>
                  <a:pt x="180228" y="794830"/>
                </a:lnTo>
                <a:lnTo>
                  <a:pt x="192552" y="747078"/>
                </a:lnTo>
                <a:lnTo>
                  <a:pt x="198713" y="699327"/>
                </a:lnTo>
                <a:lnTo>
                  <a:pt x="198713" y="648494"/>
                </a:lnTo>
                <a:lnTo>
                  <a:pt x="195632" y="596120"/>
                </a:lnTo>
                <a:lnTo>
                  <a:pt x="189469" y="543747"/>
                </a:lnTo>
                <a:lnTo>
                  <a:pt x="181768" y="491372"/>
                </a:lnTo>
                <a:lnTo>
                  <a:pt x="175606" y="438999"/>
                </a:lnTo>
                <a:lnTo>
                  <a:pt x="170984" y="386627"/>
                </a:lnTo>
                <a:lnTo>
                  <a:pt x="172526" y="337334"/>
                </a:lnTo>
                <a:lnTo>
                  <a:pt x="178688" y="289582"/>
                </a:lnTo>
                <a:lnTo>
                  <a:pt x="192552" y="243369"/>
                </a:lnTo>
                <a:lnTo>
                  <a:pt x="212576" y="204861"/>
                </a:lnTo>
                <a:lnTo>
                  <a:pt x="238762" y="167891"/>
                </a:lnTo>
                <a:lnTo>
                  <a:pt x="269570" y="135542"/>
                </a:lnTo>
                <a:lnTo>
                  <a:pt x="304999" y="103195"/>
                </a:lnTo>
                <a:lnTo>
                  <a:pt x="341969" y="73925"/>
                </a:lnTo>
                <a:lnTo>
                  <a:pt x="380479" y="44658"/>
                </a:lnTo>
                <a:lnTo>
                  <a:pt x="418988" y="15391"/>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panose="020F0502020204030204"/>
            </a:endParaRPr>
          </a:p>
        </p:txBody>
      </p:sp>
      <p:sp>
        <p:nvSpPr>
          <p:cNvPr id="34" name="Freeform: Shape 34">
            <a:extLst>
              <a:ext uri="{FF2B5EF4-FFF2-40B4-BE49-F238E27FC236}">
                <a16:creationId xmlns:a16="http://schemas.microsoft.com/office/drawing/2014/main" id="{5FAA0D41-326B-4806-BC2B-BA2783E5B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5618" y="0"/>
            <a:ext cx="4166383" cy="3662328"/>
          </a:xfrm>
          <a:custGeom>
            <a:avLst/>
            <a:gdLst>
              <a:gd name="connsiteX0" fmla="*/ 474841 w 4166383"/>
              <a:gd name="connsiteY0" fmla="*/ 0 h 3662328"/>
              <a:gd name="connsiteX1" fmla="*/ 4166383 w 4166383"/>
              <a:gd name="connsiteY1" fmla="*/ 0 h 3662328"/>
              <a:gd name="connsiteX2" fmla="*/ 4166383 w 4166383"/>
              <a:gd name="connsiteY2" fmla="*/ 2960939 h 3662328"/>
              <a:gd name="connsiteX3" fmla="*/ 4152224 w 4166383"/>
              <a:gd name="connsiteY3" fmla="*/ 2972523 h 3662328"/>
              <a:gd name="connsiteX4" fmla="*/ 4116543 w 4166383"/>
              <a:gd name="connsiteY4" fmla="*/ 2994823 h 3662328"/>
              <a:gd name="connsiteX5" fmla="*/ 4076403 w 4166383"/>
              <a:gd name="connsiteY5" fmla="*/ 3012663 h 3662328"/>
              <a:gd name="connsiteX6" fmla="*/ 4033291 w 4166383"/>
              <a:gd name="connsiteY6" fmla="*/ 3027530 h 3662328"/>
              <a:gd name="connsiteX7" fmla="*/ 3990179 w 4166383"/>
              <a:gd name="connsiteY7" fmla="*/ 3040909 h 3662328"/>
              <a:gd name="connsiteX8" fmla="*/ 3944092 w 4166383"/>
              <a:gd name="connsiteY8" fmla="*/ 3052803 h 3662328"/>
              <a:gd name="connsiteX9" fmla="*/ 3899491 w 4166383"/>
              <a:gd name="connsiteY9" fmla="*/ 3064697 h 3662328"/>
              <a:gd name="connsiteX10" fmla="*/ 3854893 w 4166383"/>
              <a:gd name="connsiteY10" fmla="*/ 3078077 h 3662328"/>
              <a:gd name="connsiteX11" fmla="*/ 3811781 w 4166383"/>
              <a:gd name="connsiteY11" fmla="*/ 3092943 h 3662328"/>
              <a:gd name="connsiteX12" fmla="*/ 3771641 w 4166383"/>
              <a:gd name="connsiteY12" fmla="*/ 3110783 h 3662328"/>
              <a:gd name="connsiteX13" fmla="*/ 3734475 w 4166383"/>
              <a:gd name="connsiteY13" fmla="*/ 3131595 h 3662328"/>
              <a:gd name="connsiteX14" fmla="*/ 3701768 w 4166383"/>
              <a:gd name="connsiteY14" fmla="*/ 3158355 h 3662328"/>
              <a:gd name="connsiteX15" fmla="*/ 3667575 w 4166383"/>
              <a:gd name="connsiteY15" fmla="*/ 3188088 h 3662328"/>
              <a:gd name="connsiteX16" fmla="*/ 3637841 w 4166383"/>
              <a:gd name="connsiteY16" fmla="*/ 3222281 h 3662328"/>
              <a:gd name="connsiteX17" fmla="*/ 3609595 w 4166383"/>
              <a:gd name="connsiteY17" fmla="*/ 3257961 h 3662328"/>
              <a:gd name="connsiteX18" fmla="*/ 3581349 w 4166383"/>
              <a:gd name="connsiteY18" fmla="*/ 3295126 h 3662328"/>
              <a:gd name="connsiteX19" fmla="*/ 3553102 w 4166383"/>
              <a:gd name="connsiteY19" fmla="*/ 3332293 h 3662328"/>
              <a:gd name="connsiteX20" fmla="*/ 3524856 w 4166383"/>
              <a:gd name="connsiteY20" fmla="*/ 3367972 h 3662328"/>
              <a:gd name="connsiteX21" fmla="*/ 3493636 w 4166383"/>
              <a:gd name="connsiteY21" fmla="*/ 3402165 h 3662328"/>
              <a:gd name="connsiteX22" fmla="*/ 3462416 w 4166383"/>
              <a:gd name="connsiteY22" fmla="*/ 3431897 h 3662328"/>
              <a:gd name="connsiteX23" fmla="*/ 3426738 w 4166383"/>
              <a:gd name="connsiteY23" fmla="*/ 3457171 h 3662328"/>
              <a:gd name="connsiteX24" fmla="*/ 3389571 w 4166383"/>
              <a:gd name="connsiteY24" fmla="*/ 3476498 h 3662328"/>
              <a:gd name="connsiteX25" fmla="*/ 3344970 w 4166383"/>
              <a:gd name="connsiteY25" fmla="*/ 3489878 h 3662328"/>
              <a:gd name="connsiteX26" fmla="*/ 3298883 w 4166383"/>
              <a:gd name="connsiteY26" fmla="*/ 3495825 h 3662328"/>
              <a:gd name="connsiteX27" fmla="*/ 3251312 w 4166383"/>
              <a:gd name="connsiteY27" fmla="*/ 3497311 h 3662328"/>
              <a:gd name="connsiteX28" fmla="*/ 3200765 w 4166383"/>
              <a:gd name="connsiteY28" fmla="*/ 3492850 h 3662328"/>
              <a:gd name="connsiteX29" fmla="*/ 3150219 w 4166383"/>
              <a:gd name="connsiteY29" fmla="*/ 3486905 h 3662328"/>
              <a:gd name="connsiteX30" fmla="*/ 3099672 w 4166383"/>
              <a:gd name="connsiteY30" fmla="*/ 3479470 h 3662328"/>
              <a:gd name="connsiteX31" fmla="*/ 3049127 w 4166383"/>
              <a:gd name="connsiteY31" fmla="*/ 3473525 h 3662328"/>
              <a:gd name="connsiteX32" fmla="*/ 2998579 w 4166383"/>
              <a:gd name="connsiteY32" fmla="*/ 3470551 h 3662328"/>
              <a:gd name="connsiteX33" fmla="*/ 2949520 w 4166383"/>
              <a:gd name="connsiteY33" fmla="*/ 3470551 h 3662328"/>
              <a:gd name="connsiteX34" fmla="*/ 2903435 w 4166383"/>
              <a:gd name="connsiteY34" fmla="*/ 3476498 h 3662328"/>
              <a:gd name="connsiteX35" fmla="*/ 2855862 w 4166383"/>
              <a:gd name="connsiteY35" fmla="*/ 3488392 h 3662328"/>
              <a:gd name="connsiteX36" fmla="*/ 2812749 w 4166383"/>
              <a:gd name="connsiteY36" fmla="*/ 3506230 h 3662328"/>
              <a:gd name="connsiteX37" fmla="*/ 2768149 w 4166383"/>
              <a:gd name="connsiteY37" fmla="*/ 3530017 h 3662328"/>
              <a:gd name="connsiteX38" fmla="*/ 2723551 w 4166383"/>
              <a:gd name="connsiteY38" fmla="*/ 3553804 h 3662328"/>
              <a:gd name="connsiteX39" fmla="*/ 2678950 w 4166383"/>
              <a:gd name="connsiteY39" fmla="*/ 3580563 h 3662328"/>
              <a:gd name="connsiteX40" fmla="*/ 2635836 w 4166383"/>
              <a:gd name="connsiteY40" fmla="*/ 3605836 h 3662328"/>
              <a:gd name="connsiteX41" fmla="*/ 2589751 w 4166383"/>
              <a:gd name="connsiteY41" fmla="*/ 3628136 h 3662328"/>
              <a:gd name="connsiteX42" fmla="*/ 2545151 w 4166383"/>
              <a:gd name="connsiteY42" fmla="*/ 3645976 h 3662328"/>
              <a:gd name="connsiteX43" fmla="*/ 2499064 w 4166383"/>
              <a:gd name="connsiteY43" fmla="*/ 3657869 h 3662328"/>
              <a:gd name="connsiteX44" fmla="*/ 2451493 w 4166383"/>
              <a:gd name="connsiteY44" fmla="*/ 3662328 h 3662328"/>
              <a:gd name="connsiteX45" fmla="*/ 2403920 w 4166383"/>
              <a:gd name="connsiteY45" fmla="*/ 3657869 h 3662328"/>
              <a:gd name="connsiteX46" fmla="*/ 2357833 w 4166383"/>
              <a:gd name="connsiteY46" fmla="*/ 3645976 h 3662328"/>
              <a:gd name="connsiteX47" fmla="*/ 2313235 w 4166383"/>
              <a:gd name="connsiteY47" fmla="*/ 3628136 h 3662328"/>
              <a:gd name="connsiteX48" fmla="*/ 2267148 w 4166383"/>
              <a:gd name="connsiteY48" fmla="*/ 3605836 h 3662328"/>
              <a:gd name="connsiteX49" fmla="*/ 2224034 w 4166383"/>
              <a:gd name="connsiteY49" fmla="*/ 3580563 h 3662328"/>
              <a:gd name="connsiteX50" fmla="*/ 2179435 w 4166383"/>
              <a:gd name="connsiteY50" fmla="*/ 3553804 h 3662328"/>
              <a:gd name="connsiteX51" fmla="*/ 2134835 w 4166383"/>
              <a:gd name="connsiteY51" fmla="*/ 3530017 h 3662328"/>
              <a:gd name="connsiteX52" fmla="*/ 2090236 w 4166383"/>
              <a:gd name="connsiteY52" fmla="*/ 3506230 h 3662328"/>
              <a:gd name="connsiteX53" fmla="*/ 2045637 w 4166383"/>
              <a:gd name="connsiteY53" fmla="*/ 3488392 h 3662328"/>
              <a:gd name="connsiteX54" fmla="*/ 1999551 w 4166383"/>
              <a:gd name="connsiteY54" fmla="*/ 3476498 h 3662328"/>
              <a:gd name="connsiteX55" fmla="*/ 1953464 w 4166383"/>
              <a:gd name="connsiteY55" fmla="*/ 3470551 h 3662328"/>
              <a:gd name="connsiteX56" fmla="*/ 1904403 w 4166383"/>
              <a:gd name="connsiteY56" fmla="*/ 3470551 h 3662328"/>
              <a:gd name="connsiteX57" fmla="*/ 1853857 w 4166383"/>
              <a:gd name="connsiteY57" fmla="*/ 3473525 h 3662328"/>
              <a:gd name="connsiteX58" fmla="*/ 1803312 w 4166383"/>
              <a:gd name="connsiteY58" fmla="*/ 3479470 h 3662328"/>
              <a:gd name="connsiteX59" fmla="*/ 1752765 w 4166383"/>
              <a:gd name="connsiteY59" fmla="*/ 3486905 h 3662328"/>
              <a:gd name="connsiteX60" fmla="*/ 1702217 w 4166383"/>
              <a:gd name="connsiteY60" fmla="*/ 3492850 h 3662328"/>
              <a:gd name="connsiteX61" fmla="*/ 1651672 w 4166383"/>
              <a:gd name="connsiteY61" fmla="*/ 3497311 h 3662328"/>
              <a:gd name="connsiteX62" fmla="*/ 1604101 w 4166383"/>
              <a:gd name="connsiteY62" fmla="*/ 3495825 h 3662328"/>
              <a:gd name="connsiteX63" fmla="*/ 1558015 w 4166383"/>
              <a:gd name="connsiteY63" fmla="*/ 3489878 h 3662328"/>
              <a:gd name="connsiteX64" fmla="*/ 1513414 w 4166383"/>
              <a:gd name="connsiteY64" fmla="*/ 3476498 h 3662328"/>
              <a:gd name="connsiteX65" fmla="*/ 1476248 w 4166383"/>
              <a:gd name="connsiteY65" fmla="*/ 3457171 h 3662328"/>
              <a:gd name="connsiteX66" fmla="*/ 1440567 w 4166383"/>
              <a:gd name="connsiteY66" fmla="*/ 3431897 h 3662328"/>
              <a:gd name="connsiteX67" fmla="*/ 1409349 w 4166383"/>
              <a:gd name="connsiteY67" fmla="*/ 3402165 h 3662328"/>
              <a:gd name="connsiteX68" fmla="*/ 1378128 w 4166383"/>
              <a:gd name="connsiteY68" fmla="*/ 3367972 h 3662328"/>
              <a:gd name="connsiteX69" fmla="*/ 1349882 w 4166383"/>
              <a:gd name="connsiteY69" fmla="*/ 3332293 h 3662328"/>
              <a:gd name="connsiteX70" fmla="*/ 1321636 w 4166383"/>
              <a:gd name="connsiteY70" fmla="*/ 3295126 h 3662328"/>
              <a:gd name="connsiteX71" fmla="*/ 1293389 w 4166383"/>
              <a:gd name="connsiteY71" fmla="*/ 3257961 h 3662328"/>
              <a:gd name="connsiteX72" fmla="*/ 1265143 w 4166383"/>
              <a:gd name="connsiteY72" fmla="*/ 3222281 h 3662328"/>
              <a:gd name="connsiteX73" fmla="*/ 1235409 w 4166383"/>
              <a:gd name="connsiteY73" fmla="*/ 3188088 h 3662328"/>
              <a:gd name="connsiteX74" fmla="*/ 1201216 w 4166383"/>
              <a:gd name="connsiteY74" fmla="*/ 3158355 h 3662328"/>
              <a:gd name="connsiteX75" fmla="*/ 1168509 w 4166383"/>
              <a:gd name="connsiteY75" fmla="*/ 3131595 h 3662328"/>
              <a:gd name="connsiteX76" fmla="*/ 1131343 w 4166383"/>
              <a:gd name="connsiteY76" fmla="*/ 3110783 h 3662328"/>
              <a:gd name="connsiteX77" fmla="*/ 1091204 w 4166383"/>
              <a:gd name="connsiteY77" fmla="*/ 3092943 h 3662328"/>
              <a:gd name="connsiteX78" fmla="*/ 1048091 w 4166383"/>
              <a:gd name="connsiteY78" fmla="*/ 3078077 h 3662328"/>
              <a:gd name="connsiteX79" fmla="*/ 1003491 w 4166383"/>
              <a:gd name="connsiteY79" fmla="*/ 3064697 h 3662328"/>
              <a:gd name="connsiteX80" fmla="*/ 958893 w 4166383"/>
              <a:gd name="connsiteY80" fmla="*/ 3052803 h 3662328"/>
              <a:gd name="connsiteX81" fmla="*/ 912806 w 4166383"/>
              <a:gd name="connsiteY81" fmla="*/ 3040909 h 3662328"/>
              <a:gd name="connsiteX82" fmla="*/ 869693 w 4166383"/>
              <a:gd name="connsiteY82" fmla="*/ 3027530 h 3662328"/>
              <a:gd name="connsiteX83" fmla="*/ 826579 w 4166383"/>
              <a:gd name="connsiteY83" fmla="*/ 3012663 h 3662328"/>
              <a:gd name="connsiteX84" fmla="*/ 786441 w 4166383"/>
              <a:gd name="connsiteY84" fmla="*/ 2994823 h 3662328"/>
              <a:gd name="connsiteX85" fmla="*/ 750760 w 4166383"/>
              <a:gd name="connsiteY85" fmla="*/ 2972523 h 3662328"/>
              <a:gd name="connsiteX86" fmla="*/ 718053 w 4166383"/>
              <a:gd name="connsiteY86" fmla="*/ 2945763 h 3662328"/>
              <a:gd name="connsiteX87" fmla="*/ 691295 w 4166383"/>
              <a:gd name="connsiteY87" fmla="*/ 2913058 h 3662328"/>
              <a:gd name="connsiteX88" fmla="*/ 668996 w 4166383"/>
              <a:gd name="connsiteY88" fmla="*/ 2877378 h 3662328"/>
              <a:gd name="connsiteX89" fmla="*/ 651155 w 4166383"/>
              <a:gd name="connsiteY89" fmla="*/ 2837238 h 3662328"/>
              <a:gd name="connsiteX90" fmla="*/ 636289 w 4166383"/>
              <a:gd name="connsiteY90" fmla="*/ 2794126 h 3662328"/>
              <a:gd name="connsiteX91" fmla="*/ 622909 w 4166383"/>
              <a:gd name="connsiteY91" fmla="*/ 2751014 h 3662328"/>
              <a:gd name="connsiteX92" fmla="*/ 611016 w 4166383"/>
              <a:gd name="connsiteY92" fmla="*/ 2704927 h 3662328"/>
              <a:gd name="connsiteX93" fmla="*/ 599122 w 4166383"/>
              <a:gd name="connsiteY93" fmla="*/ 2660328 h 3662328"/>
              <a:gd name="connsiteX94" fmla="*/ 585742 w 4166383"/>
              <a:gd name="connsiteY94" fmla="*/ 2615729 h 3662328"/>
              <a:gd name="connsiteX95" fmla="*/ 570876 w 4166383"/>
              <a:gd name="connsiteY95" fmla="*/ 2572614 h 3662328"/>
              <a:gd name="connsiteX96" fmla="*/ 553035 w 4166383"/>
              <a:gd name="connsiteY96" fmla="*/ 2532474 h 3662328"/>
              <a:gd name="connsiteX97" fmla="*/ 532222 w 4166383"/>
              <a:gd name="connsiteY97" fmla="*/ 2495309 h 3662328"/>
              <a:gd name="connsiteX98" fmla="*/ 505464 w 4166383"/>
              <a:gd name="connsiteY98" fmla="*/ 2462603 h 3662328"/>
              <a:gd name="connsiteX99" fmla="*/ 475730 w 4166383"/>
              <a:gd name="connsiteY99" fmla="*/ 2428409 h 3662328"/>
              <a:gd name="connsiteX100" fmla="*/ 441537 w 4166383"/>
              <a:gd name="connsiteY100" fmla="*/ 2398677 h 3662328"/>
              <a:gd name="connsiteX101" fmla="*/ 404369 w 4166383"/>
              <a:gd name="connsiteY101" fmla="*/ 2370431 h 3662328"/>
              <a:gd name="connsiteX102" fmla="*/ 367204 w 4166383"/>
              <a:gd name="connsiteY102" fmla="*/ 2342185 h 3662328"/>
              <a:gd name="connsiteX103" fmla="*/ 330038 w 4166383"/>
              <a:gd name="connsiteY103" fmla="*/ 2313939 h 3662328"/>
              <a:gd name="connsiteX104" fmla="*/ 294358 w 4166383"/>
              <a:gd name="connsiteY104" fmla="*/ 2285691 h 3662328"/>
              <a:gd name="connsiteX105" fmla="*/ 260165 w 4166383"/>
              <a:gd name="connsiteY105" fmla="*/ 2254473 h 3662328"/>
              <a:gd name="connsiteX106" fmla="*/ 230432 w 4166383"/>
              <a:gd name="connsiteY106" fmla="*/ 2223253 h 3662328"/>
              <a:gd name="connsiteX107" fmla="*/ 205160 w 4166383"/>
              <a:gd name="connsiteY107" fmla="*/ 2187573 h 3662328"/>
              <a:gd name="connsiteX108" fmla="*/ 185834 w 4166383"/>
              <a:gd name="connsiteY108" fmla="*/ 2150408 h 3662328"/>
              <a:gd name="connsiteX109" fmla="*/ 172453 w 4166383"/>
              <a:gd name="connsiteY109" fmla="*/ 2105809 h 3662328"/>
              <a:gd name="connsiteX110" fmla="*/ 166507 w 4166383"/>
              <a:gd name="connsiteY110" fmla="*/ 2059722 h 3662328"/>
              <a:gd name="connsiteX111" fmla="*/ 165019 w 4166383"/>
              <a:gd name="connsiteY111" fmla="*/ 2012148 h 3662328"/>
              <a:gd name="connsiteX112" fmla="*/ 169479 w 4166383"/>
              <a:gd name="connsiteY112" fmla="*/ 1961602 h 3662328"/>
              <a:gd name="connsiteX113" fmla="*/ 175426 w 4166383"/>
              <a:gd name="connsiteY113" fmla="*/ 1911057 h 3662328"/>
              <a:gd name="connsiteX114" fmla="*/ 182859 w 4166383"/>
              <a:gd name="connsiteY114" fmla="*/ 1860510 h 3662328"/>
              <a:gd name="connsiteX115" fmla="*/ 188806 w 4166383"/>
              <a:gd name="connsiteY115" fmla="*/ 1809964 h 3662328"/>
              <a:gd name="connsiteX116" fmla="*/ 191780 w 4166383"/>
              <a:gd name="connsiteY116" fmla="*/ 1759419 h 3662328"/>
              <a:gd name="connsiteX117" fmla="*/ 191780 w 4166383"/>
              <a:gd name="connsiteY117" fmla="*/ 1710358 h 3662328"/>
              <a:gd name="connsiteX118" fmla="*/ 185834 w 4166383"/>
              <a:gd name="connsiteY118" fmla="*/ 1664274 h 3662328"/>
              <a:gd name="connsiteX119" fmla="*/ 173940 w 4166383"/>
              <a:gd name="connsiteY119" fmla="*/ 1618187 h 3662328"/>
              <a:gd name="connsiteX120" fmla="*/ 156100 w 4166383"/>
              <a:gd name="connsiteY120" fmla="*/ 1575073 h 3662328"/>
              <a:gd name="connsiteX121" fmla="*/ 133800 w 4166383"/>
              <a:gd name="connsiteY121" fmla="*/ 1530474 h 3662328"/>
              <a:gd name="connsiteX122" fmla="*/ 108526 w 4166383"/>
              <a:gd name="connsiteY122" fmla="*/ 1485876 h 3662328"/>
              <a:gd name="connsiteX123" fmla="*/ 81768 w 4166383"/>
              <a:gd name="connsiteY123" fmla="*/ 1441276 h 3662328"/>
              <a:gd name="connsiteX124" fmla="*/ 56494 w 4166383"/>
              <a:gd name="connsiteY124" fmla="*/ 1398162 h 3662328"/>
              <a:gd name="connsiteX125" fmla="*/ 34193 w 4166383"/>
              <a:gd name="connsiteY125" fmla="*/ 1352077 h 3662328"/>
              <a:gd name="connsiteX126" fmla="*/ 16355 w 4166383"/>
              <a:gd name="connsiteY126" fmla="*/ 1307477 h 3662328"/>
              <a:gd name="connsiteX127" fmla="*/ 4461 w 4166383"/>
              <a:gd name="connsiteY127" fmla="*/ 1261390 h 3662328"/>
              <a:gd name="connsiteX128" fmla="*/ 0 w 4166383"/>
              <a:gd name="connsiteY128" fmla="*/ 1213817 h 3662328"/>
              <a:gd name="connsiteX129" fmla="*/ 4461 w 4166383"/>
              <a:gd name="connsiteY129" fmla="*/ 1166246 h 3662328"/>
              <a:gd name="connsiteX130" fmla="*/ 16355 w 4166383"/>
              <a:gd name="connsiteY130" fmla="*/ 1120160 h 3662328"/>
              <a:gd name="connsiteX131" fmla="*/ 34193 w 4166383"/>
              <a:gd name="connsiteY131" fmla="*/ 1075560 h 3662328"/>
              <a:gd name="connsiteX132" fmla="*/ 56494 w 4166383"/>
              <a:gd name="connsiteY132" fmla="*/ 1029475 h 3662328"/>
              <a:gd name="connsiteX133" fmla="*/ 81768 w 4166383"/>
              <a:gd name="connsiteY133" fmla="*/ 986360 h 3662328"/>
              <a:gd name="connsiteX134" fmla="*/ 108526 w 4166383"/>
              <a:gd name="connsiteY134" fmla="*/ 941762 h 3662328"/>
              <a:gd name="connsiteX135" fmla="*/ 133800 w 4166383"/>
              <a:gd name="connsiteY135" fmla="*/ 897162 h 3662328"/>
              <a:gd name="connsiteX136" fmla="*/ 156100 w 4166383"/>
              <a:gd name="connsiteY136" fmla="*/ 852563 h 3662328"/>
              <a:gd name="connsiteX137" fmla="*/ 173940 w 4166383"/>
              <a:gd name="connsiteY137" fmla="*/ 809449 h 3662328"/>
              <a:gd name="connsiteX138" fmla="*/ 185834 w 4166383"/>
              <a:gd name="connsiteY138" fmla="*/ 763363 h 3662328"/>
              <a:gd name="connsiteX139" fmla="*/ 191780 w 4166383"/>
              <a:gd name="connsiteY139" fmla="*/ 717278 h 3662328"/>
              <a:gd name="connsiteX140" fmla="*/ 191780 w 4166383"/>
              <a:gd name="connsiteY140" fmla="*/ 668219 h 3662328"/>
              <a:gd name="connsiteX141" fmla="*/ 188806 w 4166383"/>
              <a:gd name="connsiteY141" fmla="*/ 617672 h 3662328"/>
              <a:gd name="connsiteX142" fmla="*/ 182859 w 4166383"/>
              <a:gd name="connsiteY142" fmla="*/ 567126 h 3662328"/>
              <a:gd name="connsiteX143" fmla="*/ 175426 w 4166383"/>
              <a:gd name="connsiteY143" fmla="*/ 516579 h 3662328"/>
              <a:gd name="connsiteX144" fmla="*/ 169479 w 4166383"/>
              <a:gd name="connsiteY144" fmla="*/ 466034 h 3662328"/>
              <a:gd name="connsiteX145" fmla="*/ 165019 w 4166383"/>
              <a:gd name="connsiteY145" fmla="*/ 415488 h 3662328"/>
              <a:gd name="connsiteX146" fmla="*/ 166507 w 4166383"/>
              <a:gd name="connsiteY146" fmla="*/ 367916 h 3662328"/>
              <a:gd name="connsiteX147" fmla="*/ 172453 w 4166383"/>
              <a:gd name="connsiteY147" fmla="*/ 321830 h 3662328"/>
              <a:gd name="connsiteX148" fmla="*/ 185834 w 4166383"/>
              <a:gd name="connsiteY148" fmla="*/ 277229 h 3662328"/>
              <a:gd name="connsiteX149" fmla="*/ 205160 w 4166383"/>
              <a:gd name="connsiteY149" fmla="*/ 240064 h 3662328"/>
              <a:gd name="connsiteX150" fmla="*/ 230432 w 4166383"/>
              <a:gd name="connsiteY150" fmla="*/ 204384 h 3662328"/>
              <a:gd name="connsiteX151" fmla="*/ 260165 w 4166383"/>
              <a:gd name="connsiteY151" fmla="*/ 173164 h 3662328"/>
              <a:gd name="connsiteX152" fmla="*/ 294358 w 4166383"/>
              <a:gd name="connsiteY152" fmla="*/ 141946 h 3662328"/>
              <a:gd name="connsiteX153" fmla="*/ 330038 w 4166383"/>
              <a:gd name="connsiteY153" fmla="*/ 113697 h 3662328"/>
              <a:gd name="connsiteX154" fmla="*/ 367204 w 4166383"/>
              <a:gd name="connsiteY154" fmla="*/ 85451 h 3662328"/>
              <a:gd name="connsiteX155" fmla="*/ 404369 w 4166383"/>
              <a:gd name="connsiteY155" fmla="*/ 57205 h 3662328"/>
              <a:gd name="connsiteX156" fmla="*/ 441537 w 4166383"/>
              <a:gd name="connsiteY156" fmla="*/ 28959 h 3662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166383" h="3662328">
                <a:moveTo>
                  <a:pt x="474841" y="0"/>
                </a:moveTo>
                <a:lnTo>
                  <a:pt x="4166383" y="0"/>
                </a:lnTo>
                <a:lnTo>
                  <a:pt x="4166383" y="2960939"/>
                </a:lnTo>
                <a:lnTo>
                  <a:pt x="4152224" y="2972523"/>
                </a:lnTo>
                <a:lnTo>
                  <a:pt x="4116543" y="2994823"/>
                </a:lnTo>
                <a:lnTo>
                  <a:pt x="4076403" y="3012663"/>
                </a:lnTo>
                <a:lnTo>
                  <a:pt x="4033291" y="3027530"/>
                </a:lnTo>
                <a:lnTo>
                  <a:pt x="3990179" y="3040909"/>
                </a:lnTo>
                <a:lnTo>
                  <a:pt x="3944092" y="3052803"/>
                </a:lnTo>
                <a:lnTo>
                  <a:pt x="3899491" y="3064697"/>
                </a:lnTo>
                <a:lnTo>
                  <a:pt x="3854893" y="3078077"/>
                </a:lnTo>
                <a:lnTo>
                  <a:pt x="3811781" y="3092943"/>
                </a:lnTo>
                <a:lnTo>
                  <a:pt x="3771641" y="3110783"/>
                </a:lnTo>
                <a:lnTo>
                  <a:pt x="3734475" y="3131595"/>
                </a:lnTo>
                <a:lnTo>
                  <a:pt x="3701768" y="3158355"/>
                </a:lnTo>
                <a:lnTo>
                  <a:pt x="3667575" y="3188088"/>
                </a:lnTo>
                <a:lnTo>
                  <a:pt x="3637841" y="3222281"/>
                </a:lnTo>
                <a:lnTo>
                  <a:pt x="3609595" y="3257961"/>
                </a:lnTo>
                <a:lnTo>
                  <a:pt x="3581349" y="3295126"/>
                </a:lnTo>
                <a:lnTo>
                  <a:pt x="3553102" y="3332293"/>
                </a:lnTo>
                <a:lnTo>
                  <a:pt x="3524856" y="3367972"/>
                </a:lnTo>
                <a:lnTo>
                  <a:pt x="3493636" y="3402165"/>
                </a:lnTo>
                <a:lnTo>
                  <a:pt x="3462416" y="3431897"/>
                </a:lnTo>
                <a:lnTo>
                  <a:pt x="3426738" y="3457171"/>
                </a:lnTo>
                <a:lnTo>
                  <a:pt x="3389571" y="3476498"/>
                </a:lnTo>
                <a:lnTo>
                  <a:pt x="3344970" y="3489878"/>
                </a:lnTo>
                <a:lnTo>
                  <a:pt x="3298883" y="3495825"/>
                </a:lnTo>
                <a:lnTo>
                  <a:pt x="3251312" y="3497311"/>
                </a:lnTo>
                <a:lnTo>
                  <a:pt x="3200765" y="3492850"/>
                </a:lnTo>
                <a:lnTo>
                  <a:pt x="3150219" y="3486905"/>
                </a:lnTo>
                <a:lnTo>
                  <a:pt x="3099672" y="3479470"/>
                </a:lnTo>
                <a:lnTo>
                  <a:pt x="3049127" y="3473525"/>
                </a:lnTo>
                <a:lnTo>
                  <a:pt x="2998579" y="3470551"/>
                </a:lnTo>
                <a:lnTo>
                  <a:pt x="2949520" y="3470551"/>
                </a:lnTo>
                <a:lnTo>
                  <a:pt x="2903435" y="3476498"/>
                </a:lnTo>
                <a:lnTo>
                  <a:pt x="2855862" y="3488392"/>
                </a:lnTo>
                <a:lnTo>
                  <a:pt x="2812749" y="3506230"/>
                </a:lnTo>
                <a:lnTo>
                  <a:pt x="2768149" y="3530017"/>
                </a:lnTo>
                <a:lnTo>
                  <a:pt x="2723551" y="3553804"/>
                </a:lnTo>
                <a:lnTo>
                  <a:pt x="2678950" y="3580563"/>
                </a:lnTo>
                <a:lnTo>
                  <a:pt x="2635836" y="3605836"/>
                </a:lnTo>
                <a:lnTo>
                  <a:pt x="2589751" y="3628136"/>
                </a:lnTo>
                <a:lnTo>
                  <a:pt x="2545151" y="3645976"/>
                </a:lnTo>
                <a:lnTo>
                  <a:pt x="2499064" y="3657869"/>
                </a:lnTo>
                <a:lnTo>
                  <a:pt x="2451493" y="3662328"/>
                </a:lnTo>
                <a:lnTo>
                  <a:pt x="2403920" y="3657869"/>
                </a:lnTo>
                <a:lnTo>
                  <a:pt x="2357833" y="3645976"/>
                </a:lnTo>
                <a:lnTo>
                  <a:pt x="2313235" y="3628136"/>
                </a:lnTo>
                <a:lnTo>
                  <a:pt x="2267148" y="3605836"/>
                </a:lnTo>
                <a:lnTo>
                  <a:pt x="2224034" y="3580563"/>
                </a:lnTo>
                <a:lnTo>
                  <a:pt x="2179435" y="3553804"/>
                </a:lnTo>
                <a:lnTo>
                  <a:pt x="2134835" y="3530017"/>
                </a:lnTo>
                <a:lnTo>
                  <a:pt x="2090236" y="3506230"/>
                </a:lnTo>
                <a:lnTo>
                  <a:pt x="2045637" y="3488392"/>
                </a:lnTo>
                <a:lnTo>
                  <a:pt x="1999551" y="3476498"/>
                </a:lnTo>
                <a:lnTo>
                  <a:pt x="1953464" y="3470551"/>
                </a:lnTo>
                <a:lnTo>
                  <a:pt x="1904403" y="3470551"/>
                </a:lnTo>
                <a:lnTo>
                  <a:pt x="1853857" y="3473525"/>
                </a:lnTo>
                <a:lnTo>
                  <a:pt x="1803312" y="3479470"/>
                </a:lnTo>
                <a:lnTo>
                  <a:pt x="1752765" y="3486905"/>
                </a:lnTo>
                <a:lnTo>
                  <a:pt x="1702217" y="3492850"/>
                </a:lnTo>
                <a:lnTo>
                  <a:pt x="1651672" y="3497311"/>
                </a:lnTo>
                <a:lnTo>
                  <a:pt x="1604101" y="3495825"/>
                </a:lnTo>
                <a:lnTo>
                  <a:pt x="1558015" y="3489878"/>
                </a:lnTo>
                <a:lnTo>
                  <a:pt x="1513414" y="3476498"/>
                </a:lnTo>
                <a:lnTo>
                  <a:pt x="1476248" y="3457171"/>
                </a:lnTo>
                <a:lnTo>
                  <a:pt x="1440567" y="3431897"/>
                </a:lnTo>
                <a:lnTo>
                  <a:pt x="1409349" y="3402165"/>
                </a:lnTo>
                <a:lnTo>
                  <a:pt x="1378128" y="3367972"/>
                </a:lnTo>
                <a:lnTo>
                  <a:pt x="1349882" y="3332293"/>
                </a:lnTo>
                <a:lnTo>
                  <a:pt x="1321636" y="3295126"/>
                </a:lnTo>
                <a:lnTo>
                  <a:pt x="1293389" y="3257961"/>
                </a:lnTo>
                <a:lnTo>
                  <a:pt x="1265143" y="3222281"/>
                </a:lnTo>
                <a:lnTo>
                  <a:pt x="1235409" y="3188088"/>
                </a:lnTo>
                <a:lnTo>
                  <a:pt x="1201216" y="3158355"/>
                </a:lnTo>
                <a:lnTo>
                  <a:pt x="1168509" y="3131595"/>
                </a:lnTo>
                <a:lnTo>
                  <a:pt x="1131343" y="3110783"/>
                </a:lnTo>
                <a:lnTo>
                  <a:pt x="1091204" y="3092943"/>
                </a:lnTo>
                <a:lnTo>
                  <a:pt x="1048091" y="3078077"/>
                </a:lnTo>
                <a:lnTo>
                  <a:pt x="1003491" y="3064697"/>
                </a:lnTo>
                <a:lnTo>
                  <a:pt x="958893" y="3052803"/>
                </a:lnTo>
                <a:lnTo>
                  <a:pt x="912806" y="3040909"/>
                </a:lnTo>
                <a:lnTo>
                  <a:pt x="869693" y="3027530"/>
                </a:lnTo>
                <a:lnTo>
                  <a:pt x="826579" y="3012663"/>
                </a:lnTo>
                <a:lnTo>
                  <a:pt x="786441" y="2994823"/>
                </a:lnTo>
                <a:lnTo>
                  <a:pt x="750760" y="2972523"/>
                </a:lnTo>
                <a:lnTo>
                  <a:pt x="718053" y="2945763"/>
                </a:lnTo>
                <a:lnTo>
                  <a:pt x="691295" y="2913058"/>
                </a:lnTo>
                <a:lnTo>
                  <a:pt x="668996" y="2877378"/>
                </a:lnTo>
                <a:lnTo>
                  <a:pt x="651155" y="2837238"/>
                </a:lnTo>
                <a:lnTo>
                  <a:pt x="636289" y="2794126"/>
                </a:lnTo>
                <a:lnTo>
                  <a:pt x="622909" y="2751014"/>
                </a:lnTo>
                <a:lnTo>
                  <a:pt x="611016" y="2704927"/>
                </a:lnTo>
                <a:lnTo>
                  <a:pt x="599122" y="2660328"/>
                </a:lnTo>
                <a:lnTo>
                  <a:pt x="585742" y="2615729"/>
                </a:lnTo>
                <a:lnTo>
                  <a:pt x="570876" y="2572614"/>
                </a:lnTo>
                <a:lnTo>
                  <a:pt x="553035" y="2532474"/>
                </a:lnTo>
                <a:lnTo>
                  <a:pt x="532222" y="2495309"/>
                </a:lnTo>
                <a:lnTo>
                  <a:pt x="505464" y="2462603"/>
                </a:lnTo>
                <a:lnTo>
                  <a:pt x="475730" y="2428409"/>
                </a:lnTo>
                <a:lnTo>
                  <a:pt x="441537" y="2398677"/>
                </a:lnTo>
                <a:lnTo>
                  <a:pt x="404369" y="2370431"/>
                </a:lnTo>
                <a:lnTo>
                  <a:pt x="367204" y="2342185"/>
                </a:lnTo>
                <a:lnTo>
                  <a:pt x="330038" y="2313939"/>
                </a:lnTo>
                <a:lnTo>
                  <a:pt x="294358" y="2285691"/>
                </a:lnTo>
                <a:lnTo>
                  <a:pt x="260165" y="2254473"/>
                </a:lnTo>
                <a:lnTo>
                  <a:pt x="230432" y="2223253"/>
                </a:lnTo>
                <a:lnTo>
                  <a:pt x="205160" y="2187573"/>
                </a:lnTo>
                <a:lnTo>
                  <a:pt x="185834" y="2150408"/>
                </a:lnTo>
                <a:lnTo>
                  <a:pt x="172453" y="2105809"/>
                </a:lnTo>
                <a:lnTo>
                  <a:pt x="166507" y="2059722"/>
                </a:lnTo>
                <a:lnTo>
                  <a:pt x="165019" y="2012148"/>
                </a:lnTo>
                <a:lnTo>
                  <a:pt x="169479" y="1961602"/>
                </a:lnTo>
                <a:lnTo>
                  <a:pt x="175426" y="1911057"/>
                </a:lnTo>
                <a:lnTo>
                  <a:pt x="182859" y="1860510"/>
                </a:lnTo>
                <a:lnTo>
                  <a:pt x="188806" y="1809964"/>
                </a:lnTo>
                <a:lnTo>
                  <a:pt x="191780" y="1759419"/>
                </a:lnTo>
                <a:lnTo>
                  <a:pt x="191780" y="1710358"/>
                </a:lnTo>
                <a:lnTo>
                  <a:pt x="185834" y="1664274"/>
                </a:lnTo>
                <a:lnTo>
                  <a:pt x="173940" y="1618187"/>
                </a:lnTo>
                <a:lnTo>
                  <a:pt x="156100" y="1575073"/>
                </a:lnTo>
                <a:lnTo>
                  <a:pt x="133800" y="1530474"/>
                </a:lnTo>
                <a:lnTo>
                  <a:pt x="108526" y="1485876"/>
                </a:lnTo>
                <a:lnTo>
                  <a:pt x="81768" y="1441276"/>
                </a:lnTo>
                <a:lnTo>
                  <a:pt x="56494" y="1398162"/>
                </a:lnTo>
                <a:lnTo>
                  <a:pt x="34193" y="1352077"/>
                </a:lnTo>
                <a:lnTo>
                  <a:pt x="16355" y="1307477"/>
                </a:lnTo>
                <a:lnTo>
                  <a:pt x="4461" y="1261390"/>
                </a:lnTo>
                <a:lnTo>
                  <a:pt x="0" y="1213817"/>
                </a:lnTo>
                <a:lnTo>
                  <a:pt x="4461" y="1166246"/>
                </a:lnTo>
                <a:lnTo>
                  <a:pt x="16355" y="1120160"/>
                </a:lnTo>
                <a:lnTo>
                  <a:pt x="34193" y="1075560"/>
                </a:lnTo>
                <a:lnTo>
                  <a:pt x="56494" y="1029475"/>
                </a:lnTo>
                <a:lnTo>
                  <a:pt x="81768" y="986360"/>
                </a:lnTo>
                <a:lnTo>
                  <a:pt x="108526" y="941762"/>
                </a:lnTo>
                <a:lnTo>
                  <a:pt x="133800" y="897162"/>
                </a:lnTo>
                <a:lnTo>
                  <a:pt x="156100" y="852563"/>
                </a:lnTo>
                <a:lnTo>
                  <a:pt x="173940" y="809449"/>
                </a:lnTo>
                <a:lnTo>
                  <a:pt x="185834" y="763363"/>
                </a:lnTo>
                <a:lnTo>
                  <a:pt x="191780" y="717278"/>
                </a:lnTo>
                <a:lnTo>
                  <a:pt x="191780" y="668219"/>
                </a:lnTo>
                <a:lnTo>
                  <a:pt x="188806" y="617672"/>
                </a:lnTo>
                <a:lnTo>
                  <a:pt x="182859" y="567126"/>
                </a:lnTo>
                <a:lnTo>
                  <a:pt x="175426" y="516579"/>
                </a:lnTo>
                <a:lnTo>
                  <a:pt x="169479" y="466034"/>
                </a:lnTo>
                <a:lnTo>
                  <a:pt x="165019" y="415488"/>
                </a:lnTo>
                <a:lnTo>
                  <a:pt x="166507" y="367916"/>
                </a:lnTo>
                <a:lnTo>
                  <a:pt x="172453" y="321830"/>
                </a:lnTo>
                <a:lnTo>
                  <a:pt x="185834" y="277229"/>
                </a:lnTo>
                <a:lnTo>
                  <a:pt x="205160" y="240064"/>
                </a:lnTo>
                <a:lnTo>
                  <a:pt x="230432" y="204384"/>
                </a:lnTo>
                <a:lnTo>
                  <a:pt x="260165" y="173164"/>
                </a:lnTo>
                <a:lnTo>
                  <a:pt x="294358" y="141946"/>
                </a:lnTo>
                <a:lnTo>
                  <a:pt x="330038" y="113697"/>
                </a:lnTo>
                <a:lnTo>
                  <a:pt x="367204" y="85451"/>
                </a:lnTo>
                <a:lnTo>
                  <a:pt x="404369" y="57205"/>
                </a:lnTo>
                <a:lnTo>
                  <a:pt x="441537" y="2895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panose="020F0502020204030204"/>
            </a:endParaRPr>
          </a:p>
        </p:txBody>
      </p:sp>
      <p:sp>
        <p:nvSpPr>
          <p:cNvPr id="36" name="Freeform: Shape 36">
            <a:extLst>
              <a:ext uri="{FF2B5EF4-FFF2-40B4-BE49-F238E27FC236}">
                <a16:creationId xmlns:a16="http://schemas.microsoft.com/office/drawing/2014/main" id="{40131DE2-48F2-41BE-8535-4A206FF42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17634" y="3937132"/>
            <a:ext cx="3374366" cy="2920866"/>
          </a:xfrm>
          <a:custGeom>
            <a:avLst/>
            <a:gdLst>
              <a:gd name="connsiteX0" fmla="*/ 1989664 w 3374366"/>
              <a:gd name="connsiteY0" fmla="*/ 0 h 2920866"/>
              <a:gd name="connsiteX1" fmla="*/ 2028274 w 3374366"/>
              <a:gd name="connsiteY1" fmla="*/ 3619 h 2920866"/>
              <a:gd name="connsiteX2" fmla="*/ 2065678 w 3374366"/>
              <a:gd name="connsiteY2" fmla="*/ 13272 h 2920866"/>
              <a:gd name="connsiteX3" fmla="*/ 2101877 w 3374366"/>
              <a:gd name="connsiteY3" fmla="*/ 27751 h 2920866"/>
              <a:gd name="connsiteX4" fmla="*/ 2139280 w 3374366"/>
              <a:gd name="connsiteY4" fmla="*/ 45850 h 2920866"/>
              <a:gd name="connsiteX5" fmla="*/ 2174272 w 3374366"/>
              <a:gd name="connsiteY5" fmla="*/ 66362 h 2920866"/>
              <a:gd name="connsiteX6" fmla="*/ 2210470 w 3374366"/>
              <a:gd name="connsiteY6" fmla="*/ 88081 h 2920866"/>
              <a:gd name="connsiteX7" fmla="*/ 2246667 w 3374366"/>
              <a:gd name="connsiteY7" fmla="*/ 107386 h 2920866"/>
              <a:gd name="connsiteX8" fmla="*/ 2282864 w 3374366"/>
              <a:gd name="connsiteY8" fmla="*/ 126692 h 2920866"/>
              <a:gd name="connsiteX9" fmla="*/ 2317856 w 3374366"/>
              <a:gd name="connsiteY9" fmla="*/ 141170 h 2920866"/>
              <a:gd name="connsiteX10" fmla="*/ 2356466 w 3374366"/>
              <a:gd name="connsiteY10" fmla="*/ 150823 h 2920866"/>
              <a:gd name="connsiteX11" fmla="*/ 2393870 w 3374366"/>
              <a:gd name="connsiteY11" fmla="*/ 155650 h 2920866"/>
              <a:gd name="connsiteX12" fmla="*/ 2433687 w 3374366"/>
              <a:gd name="connsiteY12" fmla="*/ 155650 h 2920866"/>
              <a:gd name="connsiteX13" fmla="*/ 2474712 w 3374366"/>
              <a:gd name="connsiteY13" fmla="*/ 153237 h 2920866"/>
              <a:gd name="connsiteX14" fmla="*/ 2515735 w 3374366"/>
              <a:gd name="connsiteY14" fmla="*/ 148410 h 2920866"/>
              <a:gd name="connsiteX15" fmla="*/ 2556760 w 3374366"/>
              <a:gd name="connsiteY15" fmla="*/ 142378 h 2920866"/>
              <a:gd name="connsiteX16" fmla="*/ 2597783 w 3374366"/>
              <a:gd name="connsiteY16" fmla="*/ 137551 h 2920866"/>
              <a:gd name="connsiteX17" fmla="*/ 2638808 w 3374366"/>
              <a:gd name="connsiteY17" fmla="*/ 133931 h 2920866"/>
              <a:gd name="connsiteX18" fmla="*/ 2677418 w 3374366"/>
              <a:gd name="connsiteY18" fmla="*/ 135137 h 2920866"/>
              <a:gd name="connsiteX19" fmla="*/ 2714822 w 3374366"/>
              <a:gd name="connsiteY19" fmla="*/ 139964 h 2920866"/>
              <a:gd name="connsiteX20" fmla="*/ 2751021 w 3374366"/>
              <a:gd name="connsiteY20" fmla="*/ 150823 h 2920866"/>
              <a:gd name="connsiteX21" fmla="*/ 2781186 w 3374366"/>
              <a:gd name="connsiteY21" fmla="*/ 166509 h 2920866"/>
              <a:gd name="connsiteX22" fmla="*/ 2810143 w 3374366"/>
              <a:gd name="connsiteY22" fmla="*/ 187021 h 2920866"/>
              <a:gd name="connsiteX23" fmla="*/ 2835482 w 3374366"/>
              <a:gd name="connsiteY23" fmla="*/ 211152 h 2920866"/>
              <a:gd name="connsiteX24" fmla="*/ 2860820 w 3374366"/>
              <a:gd name="connsiteY24" fmla="*/ 238903 h 2920866"/>
              <a:gd name="connsiteX25" fmla="*/ 2883745 w 3374366"/>
              <a:gd name="connsiteY25" fmla="*/ 267862 h 2920866"/>
              <a:gd name="connsiteX26" fmla="*/ 2906670 w 3374366"/>
              <a:gd name="connsiteY26" fmla="*/ 298027 h 2920866"/>
              <a:gd name="connsiteX27" fmla="*/ 2929596 w 3374366"/>
              <a:gd name="connsiteY27" fmla="*/ 328191 h 2920866"/>
              <a:gd name="connsiteX28" fmla="*/ 2952520 w 3374366"/>
              <a:gd name="connsiteY28" fmla="*/ 357149 h 2920866"/>
              <a:gd name="connsiteX29" fmla="*/ 2976653 w 3374366"/>
              <a:gd name="connsiteY29" fmla="*/ 384900 h 2920866"/>
              <a:gd name="connsiteX30" fmla="*/ 3004404 w 3374366"/>
              <a:gd name="connsiteY30" fmla="*/ 409033 h 2920866"/>
              <a:gd name="connsiteX31" fmla="*/ 3030950 w 3374366"/>
              <a:gd name="connsiteY31" fmla="*/ 430752 h 2920866"/>
              <a:gd name="connsiteX32" fmla="*/ 3061114 w 3374366"/>
              <a:gd name="connsiteY32" fmla="*/ 447642 h 2920866"/>
              <a:gd name="connsiteX33" fmla="*/ 3093692 w 3374366"/>
              <a:gd name="connsiteY33" fmla="*/ 462122 h 2920866"/>
              <a:gd name="connsiteX34" fmla="*/ 3128682 w 3374366"/>
              <a:gd name="connsiteY34" fmla="*/ 474187 h 2920866"/>
              <a:gd name="connsiteX35" fmla="*/ 3164879 w 3374366"/>
              <a:gd name="connsiteY35" fmla="*/ 485046 h 2920866"/>
              <a:gd name="connsiteX36" fmla="*/ 3201078 w 3374366"/>
              <a:gd name="connsiteY36" fmla="*/ 494700 h 2920866"/>
              <a:gd name="connsiteX37" fmla="*/ 3238482 w 3374366"/>
              <a:gd name="connsiteY37" fmla="*/ 504352 h 2920866"/>
              <a:gd name="connsiteX38" fmla="*/ 3273472 w 3374366"/>
              <a:gd name="connsiteY38" fmla="*/ 515212 h 2920866"/>
              <a:gd name="connsiteX39" fmla="*/ 3308463 w 3374366"/>
              <a:gd name="connsiteY39" fmla="*/ 527277 h 2920866"/>
              <a:gd name="connsiteX40" fmla="*/ 3341042 w 3374366"/>
              <a:gd name="connsiteY40" fmla="*/ 541757 h 2920866"/>
              <a:gd name="connsiteX41" fmla="*/ 3370000 w 3374366"/>
              <a:gd name="connsiteY41" fmla="*/ 559856 h 2920866"/>
              <a:gd name="connsiteX42" fmla="*/ 3374366 w 3374366"/>
              <a:gd name="connsiteY42" fmla="*/ 563428 h 2920866"/>
              <a:gd name="connsiteX43" fmla="*/ 3374366 w 3374366"/>
              <a:gd name="connsiteY43" fmla="*/ 2920866 h 2920866"/>
              <a:gd name="connsiteX44" fmla="*/ 321479 w 3374366"/>
              <a:gd name="connsiteY44" fmla="*/ 2920866 h 2920866"/>
              <a:gd name="connsiteX45" fmla="*/ 298028 w 3374366"/>
              <a:gd name="connsiteY45" fmla="*/ 2903043 h 2920866"/>
              <a:gd name="connsiteX46" fmla="*/ 267863 w 3374366"/>
              <a:gd name="connsiteY46" fmla="*/ 2880118 h 2920866"/>
              <a:gd name="connsiteX47" fmla="*/ 238904 w 3374366"/>
              <a:gd name="connsiteY47" fmla="*/ 2857192 h 2920866"/>
              <a:gd name="connsiteX48" fmla="*/ 211153 w 3374366"/>
              <a:gd name="connsiteY48" fmla="*/ 2831854 h 2920866"/>
              <a:gd name="connsiteX49" fmla="*/ 187021 w 3374366"/>
              <a:gd name="connsiteY49" fmla="*/ 2806516 h 2920866"/>
              <a:gd name="connsiteX50" fmla="*/ 166510 w 3374366"/>
              <a:gd name="connsiteY50" fmla="*/ 2777557 h 2920866"/>
              <a:gd name="connsiteX51" fmla="*/ 150825 w 3374366"/>
              <a:gd name="connsiteY51" fmla="*/ 2747394 h 2920866"/>
              <a:gd name="connsiteX52" fmla="*/ 139965 w 3374366"/>
              <a:gd name="connsiteY52" fmla="*/ 2711197 h 2920866"/>
              <a:gd name="connsiteX53" fmla="*/ 135139 w 3374366"/>
              <a:gd name="connsiteY53" fmla="*/ 2673792 h 2920866"/>
              <a:gd name="connsiteX54" fmla="*/ 133931 w 3374366"/>
              <a:gd name="connsiteY54" fmla="*/ 2635180 h 2920866"/>
              <a:gd name="connsiteX55" fmla="*/ 137551 w 3374366"/>
              <a:gd name="connsiteY55" fmla="*/ 2594157 h 2920866"/>
              <a:gd name="connsiteX56" fmla="*/ 142378 w 3374366"/>
              <a:gd name="connsiteY56" fmla="*/ 2553133 h 2920866"/>
              <a:gd name="connsiteX57" fmla="*/ 148410 w 3374366"/>
              <a:gd name="connsiteY57" fmla="*/ 2512109 h 2920866"/>
              <a:gd name="connsiteX58" fmla="*/ 153237 w 3374366"/>
              <a:gd name="connsiteY58" fmla="*/ 2471085 h 2920866"/>
              <a:gd name="connsiteX59" fmla="*/ 155651 w 3374366"/>
              <a:gd name="connsiteY59" fmla="*/ 2430062 h 2920866"/>
              <a:gd name="connsiteX60" fmla="*/ 155651 w 3374366"/>
              <a:gd name="connsiteY60" fmla="*/ 2390243 h 2920866"/>
              <a:gd name="connsiteX61" fmla="*/ 150825 w 3374366"/>
              <a:gd name="connsiteY61" fmla="*/ 2352841 h 2920866"/>
              <a:gd name="connsiteX62" fmla="*/ 141171 w 3374366"/>
              <a:gd name="connsiteY62" fmla="*/ 2315436 h 2920866"/>
              <a:gd name="connsiteX63" fmla="*/ 126692 w 3374366"/>
              <a:gd name="connsiteY63" fmla="*/ 2280444 h 2920866"/>
              <a:gd name="connsiteX64" fmla="*/ 108594 w 3374366"/>
              <a:gd name="connsiteY64" fmla="*/ 2244247 h 2920866"/>
              <a:gd name="connsiteX65" fmla="*/ 88081 w 3374366"/>
              <a:gd name="connsiteY65" fmla="*/ 2208051 h 2920866"/>
              <a:gd name="connsiteX66" fmla="*/ 66363 w 3374366"/>
              <a:gd name="connsiteY66" fmla="*/ 2171852 h 2920866"/>
              <a:gd name="connsiteX67" fmla="*/ 45851 w 3374366"/>
              <a:gd name="connsiteY67" fmla="*/ 2136860 h 2920866"/>
              <a:gd name="connsiteX68" fmla="*/ 27751 w 3374366"/>
              <a:gd name="connsiteY68" fmla="*/ 2099458 h 2920866"/>
              <a:gd name="connsiteX69" fmla="*/ 13273 w 3374366"/>
              <a:gd name="connsiteY69" fmla="*/ 2063259 h 2920866"/>
              <a:gd name="connsiteX70" fmla="*/ 3621 w 3374366"/>
              <a:gd name="connsiteY70" fmla="*/ 2025855 h 2920866"/>
              <a:gd name="connsiteX71" fmla="*/ 0 w 3374366"/>
              <a:gd name="connsiteY71" fmla="*/ 1987244 h 2920866"/>
              <a:gd name="connsiteX72" fmla="*/ 3621 w 3374366"/>
              <a:gd name="connsiteY72" fmla="*/ 1948634 h 2920866"/>
              <a:gd name="connsiteX73" fmla="*/ 13273 w 3374366"/>
              <a:gd name="connsiteY73" fmla="*/ 1911231 h 2920866"/>
              <a:gd name="connsiteX74" fmla="*/ 27751 w 3374366"/>
              <a:gd name="connsiteY74" fmla="*/ 1875032 h 2920866"/>
              <a:gd name="connsiteX75" fmla="*/ 45851 w 3374366"/>
              <a:gd name="connsiteY75" fmla="*/ 1837629 h 2920866"/>
              <a:gd name="connsiteX76" fmla="*/ 66363 w 3374366"/>
              <a:gd name="connsiteY76" fmla="*/ 1802637 h 2920866"/>
              <a:gd name="connsiteX77" fmla="*/ 88081 w 3374366"/>
              <a:gd name="connsiteY77" fmla="*/ 1766441 h 2920866"/>
              <a:gd name="connsiteX78" fmla="*/ 108594 w 3374366"/>
              <a:gd name="connsiteY78" fmla="*/ 1730242 h 2920866"/>
              <a:gd name="connsiteX79" fmla="*/ 126692 w 3374366"/>
              <a:gd name="connsiteY79" fmla="*/ 1694045 h 2920866"/>
              <a:gd name="connsiteX80" fmla="*/ 141171 w 3374366"/>
              <a:gd name="connsiteY80" fmla="*/ 1659053 h 2920866"/>
              <a:gd name="connsiteX81" fmla="*/ 150825 w 3374366"/>
              <a:gd name="connsiteY81" fmla="*/ 1621649 h 2920866"/>
              <a:gd name="connsiteX82" fmla="*/ 155651 w 3374366"/>
              <a:gd name="connsiteY82" fmla="*/ 1584246 h 2920866"/>
              <a:gd name="connsiteX83" fmla="*/ 155651 w 3374366"/>
              <a:gd name="connsiteY83" fmla="*/ 1544429 h 2920866"/>
              <a:gd name="connsiteX84" fmla="*/ 153237 w 3374366"/>
              <a:gd name="connsiteY84" fmla="*/ 1503404 h 2920866"/>
              <a:gd name="connsiteX85" fmla="*/ 148410 w 3374366"/>
              <a:gd name="connsiteY85" fmla="*/ 1462381 h 2920866"/>
              <a:gd name="connsiteX86" fmla="*/ 142378 w 3374366"/>
              <a:gd name="connsiteY86" fmla="*/ 1421356 h 2920866"/>
              <a:gd name="connsiteX87" fmla="*/ 137551 w 3374366"/>
              <a:gd name="connsiteY87" fmla="*/ 1380333 h 2920866"/>
              <a:gd name="connsiteX88" fmla="*/ 133931 w 3374366"/>
              <a:gd name="connsiteY88" fmla="*/ 1339309 h 2920866"/>
              <a:gd name="connsiteX89" fmla="*/ 135139 w 3374366"/>
              <a:gd name="connsiteY89" fmla="*/ 1300699 h 2920866"/>
              <a:gd name="connsiteX90" fmla="*/ 139965 w 3374366"/>
              <a:gd name="connsiteY90" fmla="*/ 1263295 h 2920866"/>
              <a:gd name="connsiteX91" fmla="*/ 150825 w 3374366"/>
              <a:gd name="connsiteY91" fmla="*/ 1227096 h 2920866"/>
              <a:gd name="connsiteX92" fmla="*/ 166510 w 3374366"/>
              <a:gd name="connsiteY92" fmla="*/ 1196933 h 2920866"/>
              <a:gd name="connsiteX93" fmla="*/ 187021 w 3374366"/>
              <a:gd name="connsiteY93" fmla="*/ 1167974 h 2920866"/>
              <a:gd name="connsiteX94" fmla="*/ 211153 w 3374366"/>
              <a:gd name="connsiteY94" fmla="*/ 1142636 h 2920866"/>
              <a:gd name="connsiteX95" fmla="*/ 238904 w 3374366"/>
              <a:gd name="connsiteY95" fmla="*/ 1117298 h 2920866"/>
              <a:gd name="connsiteX96" fmla="*/ 267863 w 3374366"/>
              <a:gd name="connsiteY96" fmla="*/ 1094371 h 2920866"/>
              <a:gd name="connsiteX97" fmla="*/ 298028 w 3374366"/>
              <a:gd name="connsiteY97" fmla="*/ 1071447 h 2920866"/>
              <a:gd name="connsiteX98" fmla="*/ 328191 w 3374366"/>
              <a:gd name="connsiteY98" fmla="*/ 1048522 h 2920866"/>
              <a:gd name="connsiteX99" fmla="*/ 358357 w 3374366"/>
              <a:gd name="connsiteY99" fmla="*/ 1025597 h 2920866"/>
              <a:gd name="connsiteX100" fmla="*/ 386108 w 3374366"/>
              <a:gd name="connsiteY100" fmla="*/ 1001466 h 2920866"/>
              <a:gd name="connsiteX101" fmla="*/ 410242 w 3374366"/>
              <a:gd name="connsiteY101" fmla="*/ 973715 h 2920866"/>
              <a:gd name="connsiteX102" fmla="*/ 431958 w 3374366"/>
              <a:gd name="connsiteY102" fmla="*/ 947169 h 2920866"/>
              <a:gd name="connsiteX103" fmla="*/ 448850 w 3374366"/>
              <a:gd name="connsiteY103" fmla="*/ 917005 h 2920866"/>
              <a:gd name="connsiteX104" fmla="*/ 463330 w 3374366"/>
              <a:gd name="connsiteY104" fmla="*/ 884427 h 2920866"/>
              <a:gd name="connsiteX105" fmla="*/ 475396 w 3374366"/>
              <a:gd name="connsiteY105" fmla="*/ 849436 h 2920866"/>
              <a:gd name="connsiteX106" fmla="*/ 486255 w 3374366"/>
              <a:gd name="connsiteY106" fmla="*/ 813237 h 2920866"/>
              <a:gd name="connsiteX107" fmla="*/ 495909 w 3374366"/>
              <a:gd name="connsiteY107" fmla="*/ 777040 h 2920866"/>
              <a:gd name="connsiteX108" fmla="*/ 505561 w 3374366"/>
              <a:gd name="connsiteY108" fmla="*/ 739636 h 2920866"/>
              <a:gd name="connsiteX109" fmla="*/ 516421 w 3374366"/>
              <a:gd name="connsiteY109" fmla="*/ 704646 h 2920866"/>
              <a:gd name="connsiteX110" fmla="*/ 528486 w 3374366"/>
              <a:gd name="connsiteY110" fmla="*/ 669654 h 2920866"/>
              <a:gd name="connsiteX111" fmla="*/ 542966 w 3374366"/>
              <a:gd name="connsiteY111" fmla="*/ 637077 h 2920866"/>
              <a:gd name="connsiteX112" fmla="*/ 561064 w 3374366"/>
              <a:gd name="connsiteY112" fmla="*/ 608119 h 2920866"/>
              <a:gd name="connsiteX113" fmla="*/ 582782 w 3374366"/>
              <a:gd name="connsiteY113" fmla="*/ 581574 h 2920866"/>
              <a:gd name="connsiteX114" fmla="*/ 609327 w 3374366"/>
              <a:gd name="connsiteY114" fmla="*/ 559856 h 2920866"/>
              <a:gd name="connsiteX115" fmla="*/ 638286 w 3374366"/>
              <a:gd name="connsiteY115" fmla="*/ 541757 h 2920866"/>
              <a:gd name="connsiteX116" fmla="*/ 670863 w 3374366"/>
              <a:gd name="connsiteY116" fmla="*/ 527277 h 2920866"/>
              <a:gd name="connsiteX117" fmla="*/ 705855 w 3374366"/>
              <a:gd name="connsiteY117" fmla="*/ 515212 h 2920866"/>
              <a:gd name="connsiteX118" fmla="*/ 740846 w 3374366"/>
              <a:gd name="connsiteY118" fmla="*/ 504352 h 2920866"/>
              <a:gd name="connsiteX119" fmla="*/ 778250 w 3374366"/>
              <a:gd name="connsiteY119" fmla="*/ 494700 h 2920866"/>
              <a:gd name="connsiteX120" fmla="*/ 814447 w 3374366"/>
              <a:gd name="connsiteY120" fmla="*/ 485046 h 2920866"/>
              <a:gd name="connsiteX121" fmla="*/ 850645 w 3374366"/>
              <a:gd name="connsiteY121" fmla="*/ 474187 h 2920866"/>
              <a:gd name="connsiteX122" fmla="*/ 885636 w 3374366"/>
              <a:gd name="connsiteY122" fmla="*/ 462122 h 2920866"/>
              <a:gd name="connsiteX123" fmla="*/ 918213 w 3374366"/>
              <a:gd name="connsiteY123" fmla="*/ 447642 h 2920866"/>
              <a:gd name="connsiteX124" fmla="*/ 948378 w 3374366"/>
              <a:gd name="connsiteY124" fmla="*/ 430752 h 2920866"/>
              <a:gd name="connsiteX125" fmla="*/ 974923 w 3374366"/>
              <a:gd name="connsiteY125" fmla="*/ 409033 h 2920866"/>
              <a:gd name="connsiteX126" fmla="*/ 1002675 w 3374366"/>
              <a:gd name="connsiteY126" fmla="*/ 384900 h 2920866"/>
              <a:gd name="connsiteX127" fmla="*/ 1026807 w 3374366"/>
              <a:gd name="connsiteY127" fmla="*/ 357149 h 2920866"/>
              <a:gd name="connsiteX128" fmla="*/ 1049732 w 3374366"/>
              <a:gd name="connsiteY128" fmla="*/ 328191 h 2920866"/>
              <a:gd name="connsiteX129" fmla="*/ 1072657 w 3374366"/>
              <a:gd name="connsiteY129" fmla="*/ 298027 h 2920866"/>
              <a:gd name="connsiteX130" fmla="*/ 1095582 w 3374366"/>
              <a:gd name="connsiteY130" fmla="*/ 267862 h 2920866"/>
              <a:gd name="connsiteX131" fmla="*/ 1118507 w 3374366"/>
              <a:gd name="connsiteY131" fmla="*/ 238903 h 2920866"/>
              <a:gd name="connsiteX132" fmla="*/ 1143846 w 3374366"/>
              <a:gd name="connsiteY132" fmla="*/ 211152 h 2920866"/>
              <a:gd name="connsiteX133" fmla="*/ 1169184 w 3374366"/>
              <a:gd name="connsiteY133" fmla="*/ 187021 h 2920866"/>
              <a:gd name="connsiteX134" fmla="*/ 1198142 w 3374366"/>
              <a:gd name="connsiteY134" fmla="*/ 166509 h 2920866"/>
              <a:gd name="connsiteX135" fmla="*/ 1228307 w 3374366"/>
              <a:gd name="connsiteY135" fmla="*/ 150823 h 2920866"/>
              <a:gd name="connsiteX136" fmla="*/ 1264505 w 3374366"/>
              <a:gd name="connsiteY136" fmla="*/ 139964 h 2920866"/>
              <a:gd name="connsiteX137" fmla="*/ 1301909 w 3374366"/>
              <a:gd name="connsiteY137" fmla="*/ 135137 h 2920866"/>
              <a:gd name="connsiteX138" fmla="*/ 1340519 w 3374366"/>
              <a:gd name="connsiteY138" fmla="*/ 133931 h 2920866"/>
              <a:gd name="connsiteX139" fmla="*/ 1381542 w 3374366"/>
              <a:gd name="connsiteY139" fmla="*/ 137551 h 2920866"/>
              <a:gd name="connsiteX140" fmla="*/ 1422567 w 3374366"/>
              <a:gd name="connsiteY140" fmla="*/ 142378 h 2920866"/>
              <a:gd name="connsiteX141" fmla="*/ 1463592 w 3374366"/>
              <a:gd name="connsiteY141" fmla="*/ 148410 h 2920866"/>
              <a:gd name="connsiteX142" fmla="*/ 1504615 w 3374366"/>
              <a:gd name="connsiteY142" fmla="*/ 153237 h 2920866"/>
              <a:gd name="connsiteX143" fmla="*/ 1545639 w 3374366"/>
              <a:gd name="connsiteY143" fmla="*/ 155650 h 2920866"/>
              <a:gd name="connsiteX144" fmla="*/ 1585457 w 3374366"/>
              <a:gd name="connsiteY144" fmla="*/ 155650 h 2920866"/>
              <a:gd name="connsiteX145" fmla="*/ 1622862 w 3374366"/>
              <a:gd name="connsiteY145" fmla="*/ 150823 h 2920866"/>
              <a:gd name="connsiteX146" fmla="*/ 1660266 w 3374366"/>
              <a:gd name="connsiteY146" fmla="*/ 141170 h 2920866"/>
              <a:gd name="connsiteX147" fmla="*/ 1696464 w 3374366"/>
              <a:gd name="connsiteY147" fmla="*/ 126692 h 2920866"/>
              <a:gd name="connsiteX148" fmla="*/ 1732660 w 3374366"/>
              <a:gd name="connsiteY148" fmla="*/ 107386 h 2920866"/>
              <a:gd name="connsiteX149" fmla="*/ 1768858 w 3374366"/>
              <a:gd name="connsiteY149" fmla="*/ 88081 h 2920866"/>
              <a:gd name="connsiteX150" fmla="*/ 1805055 w 3374366"/>
              <a:gd name="connsiteY150" fmla="*/ 66362 h 2920866"/>
              <a:gd name="connsiteX151" fmla="*/ 1840048 w 3374366"/>
              <a:gd name="connsiteY151" fmla="*/ 45850 h 2920866"/>
              <a:gd name="connsiteX152" fmla="*/ 1877452 w 3374366"/>
              <a:gd name="connsiteY152" fmla="*/ 27751 h 2920866"/>
              <a:gd name="connsiteX153" fmla="*/ 1913649 w 3374366"/>
              <a:gd name="connsiteY153" fmla="*/ 13272 h 2920866"/>
              <a:gd name="connsiteX154" fmla="*/ 1951053 w 3374366"/>
              <a:gd name="connsiteY154" fmla="*/ 3619 h 2920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3374366" h="2920866">
                <a:moveTo>
                  <a:pt x="1989664" y="0"/>
                </a:moveTo>
                <a:lnTo>
                  <a:pt x="2028274" y="3619"/>
                </a:lnTo>
                <a:lnTo>
                  <a:pt x="2065678" y="13272"/>
                </a:lnTo>
                <a:lnTo>
                  <a:pt x="2101877" y="27751"/>
                </a:lnTo>
                <a:lnTo>
                  <a:pt x="2139280" y="45850"/>
                </a:lnTo>
                <a:lnTo>
                  <a:pt x="2174272" y="66362"/>
                </a:lnTo>
                <a:lnTo>
                  <a:pt x="2210470" y="88081"/>
                </a:lnTo>
                <a:lnTo>
                  <a:pt x="2246667" y="107386"/>
                </a:lnTo>
                <a:lnTo>
                  <a:pt x="2282864" y="126692"/>
                </a:lnTo>
                <a:lnTo>
                  <a:pt x="2317856" y="141170"/>
                </a:lnTo>
                <a:lnTo>
                  <a:pt x="2356466" y="150823"/>
                </a:lnTo>
                <a:lnTo>
                  <a:pt x="2393870" y="155650"/>
                </a:lnTo>
                <a:lnTo>
                  <a:pt x="2433687" y="155650"/>
                </a:lnTo>
                <a:lnTo>
                  <a:pt x="2474712" y="153237"/>
                </a:lnTo>
                <a:lnTo>
                  <a:pt x="2515735" y="148410"/>
                </a:lnTo>
                <a:lnTo>
                  <a:pt x="2556760" y="142378"/>
                </a:lnTo>
                <a:lnTo>
                  <a:pt x="2597783" y="137551"/>
                </a:lnTo>
                <a:lnTo>
                  <a:pt x="2638808" y="133931"/>
                </a:lnTo>
                <a:lnTo>
                  <a:pt x="2677418" y="135137"/>
                </a:lnTo>
                <a:lnTo>
                  <a:pt x="2714822" y="139964"/>
                </a:lnTo>
                <a:lnTo>
                  <a:pt x="2751021" y="150823"/>
                </a:lnTo>
                <a:lnTo>
                  <a:pt x="2781186" y="166509"/>
                </a:lnTo>
                <a:lnTo>
                  <a:pt x="2810143" y="187021"/>
                </a:lnTo>
                <a:lnTo>
                  <a:pt x="2835482" y="211152"/>
                </a:lnTo>
                <a:lnTo>
                  <a:pt x="2860820" y="238903"/>
                </a:lnTo>
                <a:lnTo>
                  <a:pt x="2883745" y="267862"/>
                </a:lnTo>
                <a:lnTo>
                  <a:pt x="2906670" y="298027"/>
                </a:lnTo>
                <a:lnTo>
                  <a:pt x="2929596" y="328191"/>
                </a:lnTo>
                <a:lnTo>
                  <a:pt x="2952520" y="357149"/>
                </a:lnTo>
                <a:lnTo>
                  <a:pt x="2976653" y="384900"/>
                </a:lnTo>
                <a:lnTo>
                  <a:pt x="3004404" y="409033"/>
                </a:lnTo>
                <a:lnTo>
                  <a:pt x="3030950" y="430752"/>
                </a:lnTo>
                <a:lnTo>
                  <a:pt x="3061114" y="447642"/>
                </a:lnTo>
                <a:lnTo>
                  <a:pt x="3093692" y="462122"/>
                </a:lnTo>
                <a:lnTo>
                  <a:pt x="3128682" y="474187"/>
                </a:lnTo>
                <a:lnTo>
                  <a:pt x="3164879" y="485046"/>
                </a:lnTo>
                <a:lnTo>
                  <a:pt x="3201078" y="494700"/>
                </a:lnTo>
                <a:lnTo>
                  <a:pt x="3238482" y="504352"/>
                </a:lnTo>
                <a:lnTo>
                  <a:pt x="3273472" y="515212"/>
                </a:lnTo>
                <a:lnTo>
                  <a:pt x="3308463" y="527277"/>
                </a:lnTo>
                <a:lnTo>
                  <a:pt x="3341042" y="541757"/>
                </a:lnTo>
                <a:lnTo>
                  <a:pt x="3370000" y="559856"/>
                </a:lnTo>
                <a:lnTo>
                  <a:pt x="3374366" y="563428"/>
                </a:lnTo>
                <a:lnTo>
                  <a:pt x="3374366" y="2920866"/>
                </a:lnTo>
                <a:lnTo>
                  <a:pt x="321479" y="2920866"/>
                </a:lnTo>
                <a:lnTo>
                  <a:pt x="298028" y="2903043"/>
                </a:lnTo>
                <a:lnTo>
                  <a:pt x="267863" y="2880118"/>
                </a:lnTo>
                <a:lnTo>
                  <a:pt x="238904" y="2857192"/>
                </a:lnTo>
                <a:lnTo>
                  <a:pt x="211153" y="2831854"/>
                </a:lnTo>
                <a:lnTo>
                  <a:pt x="187021" y="2806516"/>
                </a:lnTo>
                <a:lnTo>
                  <a:pt x="166510" y="2777557"/>
                </a:lnTo>
                <a:lnTo>
                  <a:pt x="150825" y="2747394"/>
                </a:lnTo>
                <a:lnTo>
                  <a:pt x="139965" y="2711197"/>
                </a:lnTo>
                <a:lnTo>
                  <a:pt x="135139" y="2673792"/>
                </a:lnTo>
                <a:lnTo>
                  <a:pt x="133931" y="2635180"/>
                </a:lnTo>
                <a:lnTo>
                  <a:pt x="137551" y="2594157"/>
                </a:lnTo>
                <a:lnTo>
                  <a:pt x="142378" y="2553133"/>
                </a:lnTo>
                <a:lnTo>
                  <a:pt x="148410" y="2512109"/>
                </a:lnTo>
                <a:lnTo>
                  <a:pt x="153237" y="2471085"/>
                </a:lnTo>
                <a:lnTo>
                  <a:pt x="155651" y="2430062"/>
                </a:lnTo>
                <a:lnTo>
                  <a:pt x="155651" y="2390243"/>
                </a:lnTo>
                <a:lnTo>
                  <a:pt x="150825" y="2352841"/>
                </a:lnTo>
                <a:lnTo>
                  <a:pt x="141171" y="2315436"/>
                </a:lnTo>
                <a:lnTo>
                  <a:pt x="126692" y="2280444"/>
                </a:lnTo>
                <a:lnTo>
                  <a:pt x="108594" y="2244247"/>
                </a:lnTo>
                <a:lnTo>
                  <a:pt x="88081" y="2208051"/>
                </a:lnTo>
                <a:lnTo>
                  <a:pt x="66363" y="2171852"/>
                </a:lnTo>
                <a:lnTo>
                  <a:pt x="45851" y="2136860"/>
                </a:lnTo>
                <a:lnTo>
                  <a:pt x="27751" y="2099458"/>
                </a:lnTo>
                <a:lnTo>
                  <a:pt x="13273" y="2063259"/>
                </a:lnTo>
                <a:lnTo>
                  <a:pt x="3621" y="2025855"/>
                </a:lnTo>
                <a:lnTo>
                  <a:pt x="0" y="1987244"/>
                </a:lnTo>
                <a:lnTo>
                  <a:pt x="3621" y="1948634"/>
                </a:lnTo>
                <a:lnTo>
                  <a:pt x="13273" y="1911231"/>
                </a:lnTo>
                <a:lnTo>
                  <a:pt x="27751" y="1875032"/>
                </a:lnTo>
                <a:lnTo>
                  <a:pt x="45851" y="1837629"/>
                </a:lnTo>
                <a:lnTo>
                  <a:pt x="66363" y="1802637"/>
                </a:lnTo>
                <a:lnTo>
                  <a:pt x="88081" y="1766441"/>
                </a:lnTo>
                <a:lnTo>
                  <a:pt x="108594" y="1730242"/>
                </a:lnTo>
                <a:lnTo>
                  <a:pt x="126692" y="1694045"/>
                </a:lnTo>
                <a:lnTo>
                  <a:pt x="141171" y="1659053"/>
                </a:lnTo>
                <a:lnTo>
                  <a:pt x="150825" y="1621649"/>
                </a:lnTo>
                <a:lnTo>
                  <a:pt x="155651" y="1584246"/>
                </a:lnTo>
                <a:lnTo>
                  <a:pt x="155651" y="1544429"/>
                </a:lnTo>
                <a:lnTo>
                  <a:pt x="153237" y="1503404"/>
                </a:lnTo>
                <a:lnTo>
                  <a:pt x="148410" y="1462381"/>
                </a:lnTo>
                <a:lnTo>
                  <a:pt x="142378" y="1421356"/>
                </a:lnTo>
                <a:lnTo>
                  <a:pt x="137551" y="1380333"/>
                </a:lnTo>
                <a:lnTo>
                  <a:pt x="133931" y="1339309"/>
                </a:lnTo>
                <a:lnTo>
                  <a:pt x="135139" y="1300699"/>
                </a:lnTo>
                <a:lnTo>
                  <a:pt x="139965" y="1263295"/>
                </a:lnTo>
                <a:lnTo>
                  <a:pt x="150825" y="1227096"/>
                </a:lnTo>
                <a:lnTo>
                  <a:pt x="166510" y="1196933"/>
                </a:lnTo>
                <a:lnTo>
                  <a:pt x="187021" y="1167974"/>
                </a:lnTo>
                <a:lnTo>
                  <a:pt x="211153" y="1142636"/>
                </a:lnTo>
                <a:lnTo>
                  <a:pt x="238904" y="1117298"/>
                </a:lnTo>
                <a:lnTo>
                  <a:pt x="267863" y="1094371"/>
                </a:lnTo>
                <a:lnTo>
                  <a:pt x="298028" y="1071447"/>
                </a:lnTo>
                <a:lnTo>
                  <a:pt x="328191" y="1048522"/>
                </a:lnTo>
                <a:lnTo>
                  <a:pt x="358357" y="1025597"/>
                </a:lnTo>
                <a:lnTo>
                  <a:pt x="386108" y="1001466"/>
                </a:lnTo>
                <a:lnTo>
                  <a:pt x="410242" y="973715"/>
                </a:lnTo>
                <a:lnTo>
                  <a:pt x="431958" y="947169"/>
                </a:lnTo>
                <a:lnTo>
                  <a:pt x="448850" y="917005"/>
                </a:lnTo>
                <a:lnTo>
                  <a:pt x="463330" y="884427"/>
                </a:lnTo>
                <a:lnTo>
                  <a:pt x="475396" y="849436"/>
                </a:lnTo>
                <a:lnTo>
                  <a:pt x="486255" y="813237"/>
                </a:lnTo>
                <a:lnTo>
                  <a:pt x="495909" y="777040"/>
                </a:lnTo>
                <a:lnTo>
                  <a:pt x="505561" y="739636"/>
                </a:lnTo>
                <a:lnTo>
                  <a:pt x="516421" y="704646"/>
                </a:lnTo>
                <a:lnTo>
                  <a:pt x="528486" y="669654"/>
                </a:lnTo>
                <a:lnTo>
                  <a:pt x="542966" y="637077"/>
                </a:lnTo>
                <a:lnTo>
                  <a:pt x="561064" y="608119"/>
                </a:lnTo>
                <a:lnTo>
                  <a:pt x="582782" y="581574"/>
                </a:lnTo>
                <a:lnTo>
                  <a:pt x="609327" y="559856"/>
                </a:lnTo>
                <a:lnTo>
                  <a:pt x="638286" y="541757"/>
                </a:lnTo>
                <a:lnTo>
                  <a:pt x="670863" y="527277"/>
                </a:lnTo>
                <a:lnTo>
                  <a:pt x="705855" y="515212"/>
                </a:lnTo>
                <a:lnTo>
                  <a:pt x="740846" y="504352"/>
                </a:lnTo>
                <a:lnTo>
                  <a:pt x="778250" y="494700"/>
                </a:lnTo>
                <a:lnTo>
                  <a:pt x="814447" y="485046"/>
                </a:lnTo>
                <a:lnTo>
                  <a:pt x="850645" y="474187"/>
                </a:lnTo>
                <a:lnTo>
                  <a:pt x="885636" y="462122"/>
                </a:lnTo>
                <a:lnTo>
                  <a:pt x="918213" y="447642"/>
                </a:lnTo>
                <a:lnTo>
                  <a:pt x="948378" y="430752"/>
                </a:lnTo>
                <a:lnTo>
                  <a:pt x="974923" y="409033"/>
                </a:lnTo>
                <a:lnTo>
                  <a:pt x="1002675" y="384900"/>
                </a:lnTo>
                <a:lnTo>
                  <a:pt x="1026807" y="357149"/>
                </a:lnTo>
                <a:lnTo>
                  <a:pt x="1049732" y="328191"/>
                </a:lnTo>
                <a:lnTo>
                  <a:pt x="1072657" y="298027"/>
                </a:lnTo>
                <a:lnTo>
                  <a:pt x="1095582" y="267862"/>
                </a:lnTo>
                <a:lnTo>
                  <a:pt x="1118507" y="238903"/>
                </a:lnTo>
                <a:lnTo>
                  <a:pt x="1143846" y="211152"/>
                </a:lnTo>
                <a:lnTo>
                  <a:pt x="1169184" y="187021"/>
                </a:lnTo>
                <a:lnTo>
                  <a:pt x="1198142" y="166509"/>
                </a:lnTo>
                <a:lnTo>
                  <a:pt x="1228307" y="150823"/>
                </a:lnTo>
                <a:lnTo>
                  <a:pt x="1264505" y="139964"/>
                </a:lnTo>
                <a:lnTo>
                  <a:pt x="1301909" y="135137"/>
                </a:lnTo>
                <a:lnTo>
                  <a:pt x="1340519" y="133931"/>
                </a:lnTo>
                <a:lnTo>
                  <a:pt x="1381542" y="137551"/>
                </a:lnTo>
                <a:lnTo>
                  <a:pt x="1422567" y="142378"/>
                </a:lnTo>
                <a:lnTo>
                  <a:pt x="1463592" y="148410"/>
                </a:lnTo>
                <a:lnTo>
                  <a:pt x="1504615" y="153237"/>
                </a:lnTo>
                <a:lnTo>
                  <a:pt x="1545639" y="155650"/>
                </a:lnTo>
                <a:lnTo>
                  <a:pt x="1585457" y="155650"/>
                </a:lnTo>
                <a:lnTo>
                  <a:pt x="1622862" y="150823"/>
                </a:lnTo>
                <a:lnTo>
                  <a:pt x="1660266" y="141170"/>
                </a:lnTo>
                <a:lnTo>
                  <a:pt x="1696464" y="126692"/>
                </a:lnTo>
                <a:lnTo>
                  <a:pt x="1732660" y="107386"/>
                </a:lnTo>
                <a:lnTo>
                  <a:pt x="1768858" y="88081"/>
                </a:lnTo>
                <a:lnTo>
                  <a:pt x="1805055" y="66362"/>
                </a:lnTo>
                <a:lnTo>
                  <a:pt x="1840048" y="45850"/>
                </a:lnTo>
                <a:lnTo>
                  <a:pt x="1877452" y="27751"/>
                </a:lnTo>
                <a:lnTo>
                  <a:pt x="1913649" y="13272"/>
                </a:lnTo>
                <a:lnTo>
                  <a:pt x="1951053" y="3619"/>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panose="020F0502020204030204"/>
            </a:endParaRPr>
          </a:p>
        </p:txBody>
      </p:sp>
      <p:sp>
        <p:nvSpPr>
          <p:cNvPr id="38" name="Freeform: Shape 38">
            <a:extLst>
              <a:ext uri="{FF2B5EF4-FFF2-40B4-BE49-F238E27FC236}">
                <a16:creationId xmlns:a16="http://schemas.microsoft.com/office/drawing/2014/main" id="{B36146CD-7044-4FDA-9DEE-81D4301C8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4596" y="4033978"/>
            <a:ext cx="3277404" cy="2824020"/>
          </a:xfrm>
          <a:custGeom>
            <a:avLst/>
            <a:gdLst>
              <a:gd name="connsiteX0" fmla="*/ 1892703 w 3277404"/>
              <a:gd name="connsiteY0" fmla="*/ 0 h 2824020"/>
              <a:gd name="connsiteX1" fmla="*/ 1929431 w 3277404"/>
              <a:gd name="connsiteY1" fmla="*/ 3443 h 2824020"/>
              <a:gd name="connsiteX2" fmla="*/ 1965012 w 3277404"/>
              <a:gd name="connsiteY2" fmla="*/ 12625 h 2824020"/>
              <a:gd name="connsiteX3" fmla="*/ 1999447 w 3277404"/>
              <a:gd name="connsiteY3" fmla="*/ 26399 h 2824020"/>
              <a:gd name="connsiteX4" fmla="*/ 2035027 w 3277404"/>
              <a:gd name="connsiteY4" fmla="*/ 43615 h 2824020"/>
              <a:gd name="connsiteX5" fmla="*/ 2068314 w 3277404"/>
              <a:gd name="connsiteY5" fmla="*/ 63128 h 2824020"/>
              <a:gd name="connsiteX6" fmla="*/ 2102748 w 3277404"/>
              <a:gd name="connsiteY6" fmla="*/ 83788 h 2824020"/>
              <a:gd name="connsiteX7" fmla="*/ 2137181 w 3277404"/>
              <a:gd name="connsiteY7" fmla="*/ 102152 h 2824020"/>
              <a:gd name="connsiteX8" fmla="*/ 2171614 w 3277404"/>
              <a:gd name="connsiteY8" fmla="*/ 120518 h 2824020"/>
              <a:gd name="connsiteX9" fmla="*/ 2204900 w 3277404"/>
              <a:gd name="connsiteY9" fmla="*/ 134290 h 2824020"/>
              <a:gd name="connsiteX10" fmla="*/ 2241630 w 3277404"/>
              <a:gd name="connsiteY10" fmla="*/ 143473 h 2824020"/>
              <a:gd name="connsiteX11" fmla="*/ 2277210 w 3277404"/>
              <a:gd name="connsiteY11" fmla="*/ 148064 h 2824020"/>
              <a:gd name="connsiteX12" fmla="*/ 2315087 w 3277404"/>
              <a:gd name="connsiteY12" fmla="*/ 148064 h 2824020"/>
              <a:gd name="connsiteX13" fmla="*/ 2354112 w 3277404"/>
              <a:gd name="connsiteY13" fmla="*/ 145769 h 2824020"/>
              <a:gd name="connsiteX14" fmla="*/ 2393137 w 3277404"/>
              <a:gd name="connsiteY14" fmla="*/ 141178 h 2824020"/>
              <a:gd name="connsiteX15" fmla="*/ 2432162 w 3277404"/>
              <a:gd name="connsiteY15" fmla="*/ 135439 h 2824020"/>
              <a:gd name="connsiteX16" fmla="*/ 2471186 w 3277404"/>
              <a:gd name="connsiteY16" fmla="*/ 130848 h 2824020"/>
              <a:gd name="connsiteX17" fmla="*/ 2510212 w 3277404"/>
              <a:gd name="connsiteY17" fmla="*/ 127404 h 2824020"/>
              <a:gd name="connsiteX18" fmla="*/ 2546940 w 3277404"/>
              <a:gd name="connsiteY18" fmla="*/ 128552 h 2824020"/>
              <a:gd name="connsiteX19" fmla="*/ 2582522 w 3277404"/>
              <a:gd name="connsiteY19" fmla="*/ 133143 h 2824020"/>
              <a:gd name="connsiteX20" fmla="*/ 2616956 w 3277404"/>
              <a:gd name="connsiteY20" fmla="*/ 143473 h 2824020"/>
              <a:gd name="connsiteX21" fmla="*/ 2645651 w 3277404"/>
              <a:gd name="connsiteY21" fmla="*/ 158394 h 2824020"/>
              <a:gd name="connsiteX22" fmla="*/ 2673197 w 3277404"/>
              <a:gd name="connsiteY22" fmla="*/ 177907 h 2824020"/>
              <a:gd name="connsiteX23" fmla="*/ 2697301 w 3277404"/>
              <a:gd name="connsiteY23" fmla="*/ 200862 h 2824020"/>
              <a:gd name="connsiteX24" fmla="*/ 2721405 w 3277404"/>
              <a:gd name="connsiteY24" fmla="*/ 227261 h 2824020"/>
              <a:gd name="connsiteX25" fmla="*/ 2743213 w 3277404"/>
              <a:gd name="connsiteY25" fmla="*/ 254808 h 2824020"/>
              <a:gd name="connsiteX26" fmla="*/ 2765020 w 3277404"/>
              <a:gd name="connsiteY26" fmla="*/ 283503 h 2824020"/>
              <a:gd name="connsiteX27" fmla="*/ 2786829 w 3277404"/>
              <a:gd name="connsiteY27" fmla="*/ 312197 h 2824020"/>
              <a:gd name="connsiteX28" fmla="*/ 2808636 w 3277404"/>
              <a:gd name="connsiteY28" fmla="*/ 339744 h 2824020"/>
              <a:gd name="connsiteX29" fmla="*/ 2831593 w 3277404"/>
              <a:gd name="connsiteY29" fmla="*/ 366142 h 2824020"/>
              <a:gd name="connsiteX30" fmla="*/ 2857992 w 3277404"/>
              <a:gd name="connsiteY30" fmla="*/ 389099 h 2824020"/>
              <a:gd name="connsiteX31" fmla="*/ 2883244 w 3277404"/>
              <a:gd name="connsiteY31" fmla="*/ 409759 h 2824020"/>
              <a:gd name="connsiteX32" fmla="*/ 2911938 w 3277404"/>
              <a:gd name="connsiteY32" fmla="*/ 425827 h 2824020"/>
              <a:gd name="connsiteX33" fmla="*/ 2942928 w 3277404"/>
              <a:gd name="connsiteY33" fmla="*/ 439601 h 2824020"/>
              <a:gd name="connsiteX34" fmla="*/ 2976213 w 3277404"/>
              <a:gd name="connsiteY34" fmla="*/ 451079 h 2824020"/>
              <a:gd name="connsiteX35" fmla="*/ 3010646 w 3277404"/>
              <a:gd name="connsiteY35" fmla="*/ 461408 h 2824020"/>
              <a:gd name="connsiteX36" fmla="*/ 3045081 w 3277404"/>
              <a:gd name="connsiteY36" fmla="*/ 470591 h 2824020"/>
              <a:gd name="connsiteX37" fmla="*/ 3080662 w 3277404"/>
              <a:gd name="connsiteY37" fmla="*/ 479774 h 2824020"/>
              <a:gd name="connsiteX38" fmla="*/ 3113948 w 3277404"/>
              <a:gd name="connsiteY38" fmla="*/ 490104 h 2824020"/>
              <a:gd name="connsiteX39" fmla="*/ 3147233 w 3277404"/>
              <a:gd name="connsiteY39" fmla="*/ 501581 h 2824020"/>
              <a:gd name="connsiteX40" fmla="*/ 3178224 w 3277404"/>
              <a:gd name="connsiteY40" fmla="*/ 515355 h 2824020"/>
              <a:gd name="connsiteX41" fmla="*/ 3205771 w 3277404"/>
              <a:gd name="connsiteY41" fmla="*/ 532572 h 2824020"/>
              <a:gd name="connsiteX42" fmla="*/ 3231023 w 3277404"/>
              <a:gd name="connsiteY42" fmla="*/ 553232 h 2824020"/>
              <a:gd name="connsiteX43" fmla="*/ 3251682 w 3277404"/>
              <a:gd name="connsiteY43" fmla="*/ 578483 h 2824020"/>
              <a:gd name="connsiteX44" fmla="*/ 3268900 w 3277404"/>
              <a:gd name="connsiteY44" fmla="*/ 606030 h 2824020"/>
              <a:gd name="connsiteX45" fmla="*/ 3277404 w 3277404"/>
              <a:gd name="connsiteY45" fmla="*/ 625165 h 2824020"/>
              <a:gd name="connsiteX46" fmla="*/ 3277404 w 3277404"/>
              <a:gd name="connsiteY46" fmla="*/ 2824020 h 2824020"/>
              <a:gd name="connsiteX47" fmla="*/ 362557 w 3277404"/>
              <a:gd name="connsiteY47" fmla="*/ 2824020 h 2824020"/>
              <a:gd name="connsiteX48" fmla="*/ 340893 w 3277404"/>
              <a:gd name="connsiteY48" fmla="*/ 2805182 h 2824020"/>
              <a:gd name="connsiteX49" fmla="*/ 312198 w 3277404"/>
              <a:gd name="connsiteY49" fmla="*/ 2783375 h 2824020"/>
              <a:gd name="connsiteX50" fmla="*/ 283504 w 3277404"/>
              <a:gd name="connsiteY50" fmla="*/ 2761567 h 2824020"/>
              <a:gd name="connsiteX51" fmla="*/ 254810 w 3277404"/>
              <a:gd name="connsiteY51" fmla="*/ 2739759 h 2824020"/>
              <a:gd name="connsiteX52" fmla="*/ 227262 w 3277404"/>
              <a:gd name="connsiteY52" fmla="*/ 2717951 h 2824020"/>
              <a:gd name="connsiteX53" fmla="*/ 200863 w 3277404"/>
              <a:gd name="connsiteY53" fmla="*/ 2693848 h 2824020"/>
              <a:gd name="connsiteX54" fmla="*/ 177907 w 3277404"/>
              <a:gd name="connsiteY54" fmla="*/ 2669745 h 2824020"/>
              <a:gd name="connsiteX55" fmla="*/ 158396 w 3277404"/>
              <a:gd name="connsiteY55" fmla="*/ 2642197 h 2824020"/>
              <a:gd name="connsiteX56" fmla="*/ 143475 w 3277404"/>
              <a:gd name="connsiteY56" fmla="*/ 2613503 h 2824020"/>
              <a:gd name="connsiteX57" fmla="*/ 133144 w 3277404"/>
              <a:gd name="connsiteY57" fmla="*/ 2579070 h 2824020"/>
              <a:gd name="connsiteX58" fmla="*/ 128553 w 3277404"/>
              <a:gd name="connsiteY58" fmla="*/ 2543489 h 2824020"/>
              <a:gd name="connsiteX59" fmla="*/ 127404 w 3277404"/>
              <a:gd name="connsiteY59" fmla="*/ 2506758 h 2824020"/>
              <a:gd name="connsiteX60" fmla="*/ 130848 w 3277404"/>
              <a:gd name="connsiteY60" fmla="*/ 2467734 h 2824020"/>
              <a:gd name="connsiteX61" fmla="*/ 135439 w 3277404"/>
              <a:gd name="connsiteY61" fmla="*/ 2428710 h 2824020"/>
              <a:gd name="connsiteX62" fmla="*/ 141178 w 3277404"/>
              <a:gd name="connsiteY62" fmla="*/ 2389685 h 2824020"/>
              <a:gd name="connsiteX63" fmla="*/ 145770 w 3277404"/>
              <a:gd name="connsiteY63" fmla="*/ 2350660 h 2824020"/>
              <a:gd name="connsiteX64" fmla="*/ 148066 w 3277404"/>
              <a:gd name="connsiteY64" fmla="*/ 2311636 h 2824020"/>
              <a:gd name="connsiteX65" fmla="*/ 148066 w 3277404"/>
              <a:gd name="connsiteY65" fmla="*/ 2273758 h 2824020"/>
              <a:gd name="connsiteX66" fmla="*/ 143475 w 3277404"/>
              <a:gd name="connsiteY66" fmla="*/ 2238178 h 2824020"/>
              <a:gd name="connsiteX67" fmla="*/ 134292 w 3277404"/>
              <a:gd name="connsiteY67" fmla="*/ 2202597 h 2824020"/>
              <a:gd name="connsiteX68" fmla="*/ 120518 w 3277404"/>
              <a:gd name="connsiteY68" fmla="*/ 2169310 h 2824020"/>
              <a:gd name="connsiteX69" fmla="*/ 103302 w 3277404"/>
              <a:gd name="connsiteY69" fmla="*/ 2134877 h 2824020"/>
              <a:gd name="connsiteX70" fmla="*/ 83788 w 3277404"/>
              <a:gd name="connsiteY70" fmla="*/ 2100445 h 2824020"/>
              <a:gd name="connsiteX71" fmla="*/ 63129 w 3277404"/>
              <a:gd name="connsiteY71" fmla="*/ 2066010 h 2824020"/>
              <a:gd name="connsiteX72" fmla="*/ 43617 w 3277404"/>
              <a:gd name="connsiteY72" fmla="*/ 2032724 h 2824020"/>
              <a:gd name="connsiteX73" fmla="*/ 26399 w 3277404"/>
              <a:gd name="connsiteY73" fmla="*/ 1997144 h 2824020"/>
              <a:gd name="connsiteX74" fmla="*/ 12627 w 3277404"/>
              <a:gd name="connsiteY74" fmla="*/ 1962709 h 2824020"/>
              <a:gd name="connsiteX75" fmla="*/ 3444 w 3277404"/>
              <a:gd name="connsiteY75" fmla="*/ 1927128 h 2824020"/>
              <a:gd name="connsiteX76" fmla="*/ 0 w 3277404"/>
              <a:gd name="connsiteY76" fmla="*/ 1890399 h 2824020"/>
              <a:gd name="connsiteX77" fmla="*/ 3444 w 3277404"/>
              <a:gd name="connsiteY77" fmla="*/ 1853671 h 2824020"/>
              <a:gd name="connsiteX78" fmla="*/ 12627 w 3277404"/>
              <a:gd name="connsiteY78" fmla="*/ 1818089 h 2824020"/>
              <a:gd name="connsiteX79" fmla="*/ 26399 w 3277404"/>
              <a:gd name="connsiteY79" fmla="*/ 1783655 h 2824020"/>
              <a:gd name="connsiteX80" fmla="*/ 43617 w 3277404"/>
              <a:gd name="connsiteY80" fmla="*/ 1748075 h 2824020"/>
              <a:gd name="connsiteX81" fmla="*/ 63129 w 3277404"/>
              <a:gd name="connsiteY81" fmla="*/ 1714788 h 2824020"/>
              <a:gd name="connsiteX82" fmla="*/ 83788 w 3277404"/>
              <a:gd name="connsiteY82" fmla="*/ 1680356 h 2824020"/>
              <a:gd name="connsiteX83" fmla="*/ 103302 w 3277404"/>
              <a:gd name="connsiteY83" fmla="*/ 1645921 h 2824020"/>
              <a:gd name="connsiteX84" fmla="*/ 120518 w 3277404"/>
              <a:gd name="connsiteY84" fmla="*/ 1611488 h 2824020"/>
              <a:gd name="connsiteX85" fmla="*/ 134292 w 3277404"/>
              <a:gd name="connsiteY85" fmla="*/ 1578202 h 2824020"/>
              <a:gd name="connsiteX86" fmla="*/ 143475 w 3277404"/>
              <a:gd name="connsiteY86" fmla="*/ 1542620 h 2824020"/>
              <a:gd name="connsiteX87" fmla="*/ 148066 w 3277404"/>
              <a:gd name="connsiteY87" fmla="*/ 1507040 h 2824020"/>
              <a:gd name="connsiteX88" fmla="*/ 148066 w 3277404"/>
              <a:gd name="connsiteY88" fmla="*/ 1469163 h 2824020"/>
              <a:gd name="connsiteX89" fmla="*/ 145770 w 3277404"/>
              <a:gd name="connsiteY89" fmla="*/ 1430138 h 2824020"/>
              <a:gd name="connsiteX90" fmla="*/ 141178 w 3277404"/>
              <a:gd name="connsiteY90" fmla="*/ 1391114 h 2824020"/>
              <a:gd name="connsiteX91" fmla="*/ 135439 w 3277404"/>
              <a:gd name="connsiteY91" fmla="*/ 1352088 h 2824020"/>
              <a:gd name="connsiteX92" fmla="*/ 130848 w 3277404"/>
              <a:gd name="connsiteY92" fmla="*/ 1313064 h 2824020"/>
              <a:gd name="connsiteX93" fmla="*/ 127404 w 3277404"/>
              <a:gd name="connsiteY93" fmla="*/ 1274040 h 2824020"/>
              <a:gd name="connsiteX94" fmla="*/ 128553 w 3277404"/>
              <a:gd name="connsiteY94" fmla="*/ 1237311 h 2824020"/>
              <a:gd name="connsiteX95" fmla="*/ 133144 w 3277404"/>
              <a:gd name="connsiteY95" fmla="*/ 1201730 h 2824020"/>
              <a:gd name="connsiteX96" fmla="*/ 143475 w 3277404"/>
              <a:gd name="connsiteY96" fmla="*/ 1167296 h 2824020"/>
              <a:gd name="connsiteX97" fmla="*/ 158396 w 3277404"/>
              <a:gd name="connsiteY97" fmla="*/ 1138602 h 2824020"/>
              <a:gd name="connsiteX98" fmla="*/ 177907 w 3277404"/>
              <a:gd name="connsiteY98" fmla="*/ 1111055 h 2824020"/>
              <a:gd name="connsiteX99" fmla="*/ 200863 w 3277404"/>
              <a:gd name="connsiteY99" fmla="*/ 1086951 h 2824020"/>
              <a:gd name="connsiteX100" fmla="*/ 227262 w 3277404"/>
              <a:gd name="connsiteY100" fmla="*/ 1062848 h 2824020"/>
              <a:gd name="connsiteX101" fmla="*/ 254810 w 3277404"/>
              <a:gd name="connsiteY101" fmla="*/ 1041039 h 2824020"/>
              <a:gd name="connsiteX102" fmla="*/ 283504 w 3277404"/>
              <a:gd name="connsiteY102" fmla="*/ 1019231 h 2824020"/>
              <a:gd name="connsiteX103" fmla="*/ 312198 w 3277404"/>
              <a:gd name="connsiteY103" fmla="*/ 997424 h 2824020"/>
              <a:gd name="connsiteX104" fmla="*/ 340893 w 3277404"/>
              <a:gd name="connsiteY104" fmla="*/ 975616 h 2824020"/>
              <a:gd name="connsiteX105" fmla="*/ 367292 w 3277404"/>
              <a:gd name="connsiteY105" fmla="*/ 952661 h 2824020"/>
              <a:gd name="connsiteX106" fmla="*/ 390249 w 3277404"/>
              <a:gd name="connsiteY106" fmla="*/ 926262 h 2824020"/>
              <a:gd name="connsiteX107" fmla="*/ 410908 w 3277404"/>
              <a:gd name="connsiteY107" fmla="*/ 901010 h 2824020"/>
              <a:gd name="connsiteX108" fmla="*/ 426977 w 3277404"/>
              <a:gd name="connsiteY108" fmla="*/ 872316 h 2824020"/>
              <a:gd name="connsiteX109" fmla="*/ 440751 w 3277404"/>
              <a:gd name="connsiteY109" fmla="*/ 841326 h 2824020"/>
              <a:gd name="connsiteX110" fmla="*/ 452229 w 3277404"/>
              <a:gd name="connsiteY110" fmla="*/ 808040 h 2824020"/>
              <a:gd name="connsiteX111" fmla="*/ 462559 w 3277404"/>
              <a:gd name="connsiteY111" fmla="*/ 773605 h 2824020"/>
              <a:gd name="connsiteX112" fmla="*/ 471742 w 3277404"/>
              <a:gd name="connsiteY112" fmla="*/ 739172 h 2824020"/>
              <a:gd name="connsiteX113" fmla="*/ 480924 w 3277404"/>
              <a:gd name="connsiteY113" fmla="*/ 703591 h 2824020"/>
              <a:gd name="connsiteX114" fmla="*/ 491254 w 3277404"/>
              <a:gd name="connsiteY114" fmla="*/ 670306 h 2824020"/>
              <a:gd name="connsiteX115" fmla="*/ 502732 w 3277404"/>
              <a:gd name="connsiteY115" fmla="*/ 637019 h 2824020"/>
              <a:gd name="connsiteX116" fmla="*/ 516506 w 3277404"/>
              <a:gd name="connsiteY116" fmla="*/ 606030 h 2824020"/>
              <a:gd name="connsiteX117" fmla="*/ 533722 w 3277404"/>
              <a:gd name="connsiteY117" fmla="*/ 578483 h 2824020"/>
              <a:gd name="connsiteX118" fmla="*/ 554381 w 3277404"/>
              <a:gd name="connsiteY118" fmla="*/ 553232 h 2824020"/>
              <a:gd name="connsiteX119" fmla="*/ 579633 w 3277404"/>
              <a:gd name="connsiteY119" fmla="*/ 532572 h 2824020"/>
              <a:gd name="connsiteX120" fmla="*/ 607181 w 3277404"/>
              <a:gd name="connsiteY120" fmla="*/ 515355 h 2824020"/>
              <a:gd name="connsiteX121" fmla="*/ 638170 w 3277404"/>
              <a:gd name="connsiteY121" fmla="*/ 501581 h 2824020"/>
              <a:gd name="connsiteX122" fmla="*/ 671457 w 3277404"/>
              <a:gd name="connsiteY122" fmla="*/ 490104 h 2824020"/>
              <a:gd name="connsiteX123" fmla="*/ 704742 w 3277404"/>
              <a:gd name="connsiteY123" fmla="*/ 479774 h 2824020"/>
              <a:gd name="connsiteX124" fmla="*/ 740324 w 3277404"/>
              <a:gd name="connsiteY124" fmla="*/ 470591 h 2824020"/>
              <a:gd name="connsiteX125" fmla="*/ 774756 w 3277404"/>
              <a:gd name="connsiteY125" fmla="*/ 461408 h 2824020"/>
              <a:gd name="connsiteX126" fmla="*/ 809191 w 3277404"/>
              <a:gd name="connsiteY126" fmla="*/ 451079 h 2824020"/>
              <a:gd name="connsiteX127" fmla="*/ 842476 w 3277404"/>
              <a:gd name="connsiteY127" fmla="*/ 439601 h 2824020"/>
              <a:gd name="connsiteX128" fmla="*/ 873466 w 3277404"/>
              <a:gd name="connsiteY128" fmla="*/ 425827 h 2824020"/>
              <a:gd name="connsiteX129" fmla="*/ 902161 w 3277404"/>
              <a:gd name="connsiteY129" fmla="*/ 409759 h 2824020"/>
              <a:gd name="connsiteX130" fmla="*/ 927412 w 3277404"/>
              <a:gd name="connsiteY130" fmla="*/ 389099 h 2824020"/>
              <a:gd name="connsiteX131" fmla="*/ 953812 w 3277404"/>
              <a:gd name="connsiteY131" fmla="*/ 366142 h 2824020"/>
              <a:gd name="connsiteX132" fmla="*/ 976768 w 3277404"/>
              <a:gd name="connsiteY132" fmla="*/ 339744 h 2824020"/>
              <a:gd name="connsiteX133" fmla="*/ 998576 w 3277404"/>
              <a:gd name="connsiteY133" fmla="*/ 312197 h 2824020"/>
              <a:gd name="connsiteX134" fmla="*/ 1020384 w 3277404"/>
              <a:gd name="connsiteY134" fmla="*/ 283503 h 2824020"/>
              <a:gd name="connsiteX135" fmla="*/ 1042191 w 3277404"/>
              <a:gd name="connsiteY135" fmla="*/ 254808 h 2824020"/>
              <a:gd name="connsiteX136" fmla="*/ 1063999 w 3277404"/>
              <a:gd name="connsiteY136" fmla="*/ 227261 h 2824020"/>
              <a:gd name="connsiteX137" fmla="*/ 1088104 w 3277404"/>
              <a:gd name="connsiteY137" fmla="*/ 200862 h 2824020"/>
              <a:gd name="connsiteX138" fmla="*/ 1112206 w 3277404"/>
              <a:gd name="connsiteY138" fmla="*/ 177907 h 2824020"/>
              <a:gd name="connsiteX139" fmla="*/ 1139754 w 3277404"/>
              <a:gd name="connsiteY139" fmla="*/ 158394 h 2824020"/>
              <a:gd name="connsiteX140" fmla="*/ 1168448 w 3277404"/>
              <a:gd name="connsiteY140" fmla="*/ 143473 h 2824020"/>
              <a:gd name="connsiteX141" fmla="*/ 1202883 w 3277404"/>
              <a:gd name="connsiteY141" fmla="*/ 133143 h 2824020"/>
              <a:gd name="connsiteX142" fmla="*/ 1238464 w 3277404"/>
              <a:gd name="connsiteY142" fmla="*/ 128552 h 2824020"/>
              <a:gd name="connsiteX143" fmla="*/ 1275192 w 3277404"/>
              <a:gd name="connsiteY143" fmla="*/ 127404 h 2824020"/>
              <a:gd name="connsiteX144" fmla="*/ 1314216 w 3277404"/>
              <a:gd name="connsiteY144" fmla="*/ 130848 h 2824020"/>
              <a:gd name="connsiteX145" fmla="*/ 1353242 w 3277404"/>
              <a:gd name="connsiteY145" fmla="*/ 135439 h 2824020"/>
              <a:gd name="connsiteX146" fmla="*/ 1392267 w 3277404"/>
              <a:gd name="connsiteY146" fmla="*/ 141178 h 2824020"/>
              <a:gd name="connsiteX147" fmla="*/ 1431291 w 3277404"/>
              <a:gd name="connsiteY147" fmla="*/ 145769 h 2824020"/>
              <a:gd name="connsiteX148" fmla="*/ 1470316 w 3277404"/>
              <a:gd name="connsiteY148" fmla="*/ 148064 h 2824020"/>
              <a:gd name="connsiteX149" fmla="*/ 1508194 w 3277404"/>
              <a:gd name="connsiteY149" fmla="*/ 148064 h 2824020"/>
              <a:gd name="connsiteX150" fmla="*/ 1543776 w 3277404"/>
              <a:gd name="connsiteY150" fmla="*/ 143473 h 2824020"/>
              <a:gd name="connsiteX151" fmla="*/ 1579357 w 3277404"/>
              <a:gd name="connsiteY151" fmla="*/ 134290 h 2824020"/>
              <a:gd name="connsiteX152" fmla="*/ 1613790 w 3277404"/>
              <a:gd name="connsiteY152" fmla="*/ 120518 h 2824020"/>
              <a:gd name="connsiteX153" fmla="*/ 1648223 w 3277404"/>
              <a:gd name="connsiteY153" fmla="*/ 102152 h 2824020"/>
              <a:gd name="connsiteX154" fmla="*/ 1682657 w 3277404"/>
              <a:gd name="connsiteY154" fmla="*/ 83788 h 2824020"/>
              <a:gd name="connsiteX155" fmla="*/ 1717090 w 3277404"/>
              <a:gd name="connsiteY155" fmla="*/ 63128 h 2824020"/>
              <a:gd name="connsiteX156" fmla="*/ 1750377 w 3277404"/>
              <a:gd name="connsiteY156" fmla="*/ 43615 h 2824020"/>
              <a:gd name="connsiteX157" fmla="*/ 1785959 w 3277404"/>
              <a:gd name="connsiteY157" fmla="*/ 26399 h 2824020"/>
              <a:gd name="connsiteX158" fmla="*/ 1820392 w 3277404"/>
              <a:gd name="connsiteY158" fmla="*/ 12625 h 2824020"/>
              <a:gd name="connsiteX159" fmla="*/ 1855973 w 3277404"/>
              <a:gd name="connsiteY159" fmla="*/ 3443 h 2824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Lst>
            <a:rect l="l" t="t" r="r" b="b"/>
            <a:pathLst>
              <a:path w="3277404" h="2824020">
                <a:moveTo>
                  <a:pt x="1892703" y="0"/>
                </a:moveTo>
                <a:lnTo>
                  <a:pt x="1929431" y="3443"/>
                </a:lnTo>
                <a:lnTo>
                  <a:pt x="1965012" y="12625"/>
                </a:lnTo>
                <a:lnTo>
                  <a:pt x="1999447" y="26399"/>
                </a:lnTo>
                <a:lnTo>
                  <a:pt x="2035027" y="43615"/>
                </a:lnTo>
                <a:lnTo>
                  <a:pt x="2068314" y="63128"/>
                </a:lnTo>
                <a:lnTo>
                  <a:pt x="2102748" y="83788"/>
                </a:lnTo>
                <a:lnTo>
                  <a:pt x="2137181" y="102152"/>
                </a:lnTo>
                <a:lnTo>
                  <a:pt x="2171614" y="120518"/>
                </a:lnTo>
                <a:lnTo>
                  <a:pt x="2204900" y="134290"/>
                </a:lnTo>
                <a:lnTo>
                  <a:pt x="2241630" y="143473"/>
                </a:lnTo>
                <a:lnTo>
                  <a:pt x="2277210" y="148064"/>
                </a:lnTo>
                <a:lnTo>
                  <a:pt x="2315087" y="148064"/>
                </a:lnTo>
                <a:lnTo>
                  <a:pt x="2354112" y="145769"/>
                </a:lnTo>
                <a:lnTo>
                  <a:pt x="2393137" y="141178"/>
                </a:lnTo>
                <a:lnTo>
                  <a:pt x="2432162" y="135439"/>
                </a:lnTo>
                <a:lnTo>
                  <a:pt x="2471186" y="130848"/>
                </a:lnTo>
                <a:lnTo>
                  <a:pt x="2510212" y="127404"/>
                </a:lnTo>
                <a:lnTo>
                  <a:pt x="2546940" y="128552"/>
                </a:lnTo>
                <a:lnTo>
                  <a:pt x="2582522" y="133143"/>
                </a:lnTo>
                <a:lnTo>
                  <a:pt x="2616956" y="143473"/>
                </a:lnTo>
                <a:lnTo>
                  <a:pt x="2645651" y="158394"/>
                </a:lnTo>
                <a:lnTo>
                  <a:pt x="2673197" y="177907"/>
                </a:lnTo>
                <a:lnTo>
                  <a:pt x="2697301" y="200862"/>
                </a:lnTo>
                <a:lnTo>
                  <a:pt x="2721405" y="227261"/>
                </a:lnTo>
                <a:lnTo>
                  <a:pt x="2743213" y="254808"/>
                </a:lnTo>
                <a:lnTo>
                  <a:pt x="2765020" y="283503"/>
                </a:lnTo>
                <a:lnTo>
                  <a:pt x="2786829" y="312197"/>
                </a:lnTo>
                <a:lnTo>
                  <a:pt x="2808636" y="339744"/>
                </a:lnTo>
                <a:lnTo>
                  <a:pt x="2831593" y="366142"/>
                </a:lnTo>
                <a:lnTo>
                  <a:pt x="2857992" y="389099"/>
                </a:lnTo>
                <a:lnTo>
                  <a:pt x="2883244" y="409759"/>
                </a:lnTo>
                <a:lnTo>
                  <a:pt x="2911938" y="425827"/>
                </a:lnTo>
                <a:lnTo>
                  <a:pt x="2942928" y="439601"/>
                </a:lnTo>
                <a:lnTo>
                  <a:pt x="2976213" y="451079"/>
                </a:lnTo>
                <a:lnTo>
                  <a:pt x="3010646" y="461408"/>
                </a:lnTo>
                <a:lnTo>
                  <a:pt x="3045081" y="470591"/>
                </a:lnTo>
                <a:lnTo>
                  <a:pt x="3080662" y="479774"/>
                </a:lnTo>
                <a:lnTo>
                  <a:pt x="3113948" y="490104"/>
                </a:lnTo>
                <a:lnTo>
                  <a:pt x="3147233" y="501581"/>
                </a:lnTo>
                <a:lnTo>
                  <a:pt x="3178224" y="515355"/>
                </a:lnTo>
                <a:lnTo>
                  <a:pt x="3205771" y="532572"/>
                </a:lnTo>
                <a:lnTo>
                  <a:pt x="3231023" y="553232"/>
                </a:lnTo>
                <a:lnTo>
                  <a:pt x="3251682" y="578483"/>
                </a:lnTo>
                <a:lnTo>
                  <a:pt x="3268900" y="606030"/>
                </a:lnTo>
                <a:lnTo>
                  <a:pt x="3277404" y="625165"/>
                </a:lnTo>
                <a:lnTo>
                  <a:pt x="3277404" y="2824020"/>
                </a:lnTo>
                <a:lnTo>
                  <a:pt x="362557" y="2824020"/>
                </a:lnTo>
                <a:lnTo>
                  <a:pt x="340893" y="2805182"/>
                </a:lnTo>
                <a:lnTo>
                  <a:pt x="312198" y="2783375"/>
                </a:lnTo>
                <a:lnTo>
                  <a:pt x="283504" y="2761567"/>
                </a:lnTo>
                <a:lnTo>
                  <a:pt x="254810" y="2739759"/>
                </a:lnTo>
                <a:lnTo>
                  <a:pt x="227262" y="2717951"/>
                </a:lnTo>
                <a:lnTo>
                  <a:pt x="200863" y="2693848"/>
                </a:lnTo>
                <a:lnTo>
                  <a:pt x="177907" y="2669745"/>
                </a:lnTo>
                <a:lnTo>
                  <a:pt x="158396" y="2642197"/>
                </a:lnTo>
                <a:lnTo>
                  <a:pt x="143475" y="2613503"/>
                </a:lnTo>
                <a:lnTo>
                  <a:pt x="133144" y="2579070"/>
                </a:lnTo>
                <a:lnTo>
                  <a:pt x="128553" y="2543489"/>
                </a:lnTo>
                <a:lnTo>
                  <a:pt x="127404" y="2506758"/>
                </a:lnTo>
                <a:lnTo>
                  <a:pt x="130848" y="2467734"/>
                </a:lnTo>
                <a:lnTo>
                  <a:pt x="135439" y="2428710"/>
                </a:lnTo>
                <a:lnTo>
                  <a:pt x="141178" y="2389685"/>
                </a:lnTo>
                <a:lnTo>
                  <a:pt x="145770" y="2350660"/>
                </a:lnTo>
                <a:lnTo>
                  <a:pt x="148066" y="2311636"/>
                </a:lnTo>
                <a:lnTo>
                  <a:pt x="148066" y="2273758"/>
                </a:lnTo>
                <a:lnTo>
                  <a:pt x="143475" y="2238178"/>
                </a:lnTo>
                <a:lnTo>
                  <a:pt x="134292" y="2202597"/>
                </a:lnTo>
                <a:lnTo>
                  <a:pt x="120518" y="2169310"/>
                </a:lnTo>
                <a:lnTo>
                  <a:pt x="103302" y="2134877"/>
                </a:lnTo>
                <a:lnTo>
                  <a:pt x="83788" y="2100445"/>
                </a:lnTo>
                <a:lnTo>
                  <a:pt x="63129" y="2066010"/>
                </a:lnTo>
                <a:lnTo>
                  <a:pt x="43617" y="2032724"/>
                </a:lnTo>
                <a:lnTo>
                  <a:pt x="26399" y="1997144"/>
                </a:lnTo>
                <a:lnTo>
                  <a:pt x="12627" y="1962709"/>
                </a:lnTo>
                <a:lnTo>
                  <a:pt x="3444" y="1927128"/>
                </a:lnTo>
                <a:lnTo>
                  <a:pt x="0" y="1890399"/>
                </a:lnTo>
                <a:lnTo>
                  <a:pt x="3444" y="1853671"/>
                </a:lnTo>
                <a:lnTo>
                  <a:pt x="12627" y="1818089"/>
                </a:lnTo>
                <a:lnTo>
                  <a:pt x="26399" y="1783655"/>
                </a:lnTo>
                <a:lnTo>
                  <a:pt x="43617" y="1748075"/>
                </a:lnTo>
                <a:lnTo>
                  <a:pt x="63129" y="1714788"/>
                </a:lnTo>
                <a:lnTo>
                  <a:pt x="83788" y="1680356"/>
                </a:lnTo>
                <a:lnTo>
                  <a:pt x="103302" y="1645921"/>
                </a:lnTo>
                <a:lnTo>
                  <a:pt x="120518" y="1611488"/>
                </a:lnTo>
                <a:lnTo>
                  <a:pt x="134292" y="1578202"/>
                </a:lnTo>
                <a:lnTo>
                  <a:pt x="143475" y="1542620"/>
                </a:lnTo>
                <a:lnTo>
                  <a:pt x="148066" y="1507040"/>
                </a:lnTo>
                <a:lnTo>
                  <a:pt x="148066" y="1469163"/>
                </a:lnTo>
                <a:lnTo>
                  <a:pt x="145770" y="1430138"/>
                </a:lnTo>
                <a:lnTo>
                  <a:pt x="141178" y="1391114"/>
                </a:lnTo>
                <a:lnTo>
                  <a:pt x="135439" y="1352088"/>
                </a:lnTo>
                <a:lnTo>
                  <a:pt x="130848" y="1313064"/>
                </a:lnTo>
                <a:lnTo>
                  <a:pt x="127404" y="1274040"/>
                </a:lnTo>
                <a:lnTo>
                  <a:pt x="128553" y="1237311"/>
                </a:lnTo>
                <a:lnTo>
                  <a:pt x="133144" y="1201730"/>
                </a:lnTo>
                <a:lnTo>
                  <a:pt x="143475" y="1167296"/>
                </a:lnTo>
                <a:lnTo>
                  <a:pt x="158396" y="1138602"/>
                </a:lnTo>
                <a:lnTo>
                  <a:pt x="177907" y="1111055"/>
                </a:lnTo>
                <a:lnTo>
                  <a:pt x="200863" y="1086951"/>
                </a:lnTo>
                <a:lnTo>
                  <a:pt x="227262" y="1062848"/>
                </a:lnTo>
                <a:lnTo>
                  <a:pt x="254810" y="1041039"/>
                </a:lnTo>
                <a:lnTo>
                  <a:pt x="283504" y="1019231"/>
                </a:lnTo>
                <a:lnTo>
                  <a:pt x="312198" y="997424"/>
                </a:lnTo>
                <a:lnTo>
                  <a:pt x="340893" y="975616"/>
                </a:lnTo>
                <a:lnTo>
                  <a:pt x="367292" y="952661"/>
                </a:lnTo>
                <a:lnTo>
                  <a:pt x="390249" y="926262"/>
                </a:lnTo>
                <a:lnTo>
                  <a:pt x="410908" y="901010"/>
                </a:lnTo>
                <a:lnTo>
                  <a:pt x="426977" y="872316"/>
                </a:lnTo>
                <a:lnTo>
                  <a:pt x="440751" y="841326"/>
                </a:lnTo>
                <a:lnTo>
                  <a:pt x="452229" y="808040"/>
                </a:lnTo>
                <a:lnTo>
                  <a:pt x="462559" y="773605"/>
                </a:lnTo>
                <a:lnTo>
                  <a:pt x="471742" y="739172"/>
                </a:lnTo>
                <a:lnTo>
                  <a:pt x="480924" y="703591"/>
                </a:lnTo>
                <a:lnTo>
                  <a:pt x="491254" y="670306"/>
                </a:lnTo>
                <a:lnTo>
                  <a:pt x="502732" y="637019"/>
                </a:lnTo>
                <a:lnTo>
                  <a:pt x="516506" y="606030"/>
                </a:lnTo>
                <a:lnTo>
                  <a:pt x="533722" y="578483"/>
                </a:lnTo>
                <a:lnTo>
                  <a:pt x="554381" y="553232"/>
                </a:lnTo>
                <a:lnTo>
                  <a:pt x="579633" y="532572"/>
                </a:lnTo>
                <a:lnTo>
                  <a:pt x="607181" y="515355"/>
                </a:lnTo>
                <a:lnTo>
                  <a:pt x="638170" y="501581"/>
                </a:lnTo>
                <a:lnTo>
                  <a:pt x="671457" y="490104"/>
                </a:lnTo>
                <a:lnTo>
                  <a:pt x="704742" y="479774"/>
                </a:lnTo>
                <a:lnTo>
                  <a:pt x="740324" y="470591"/>
                </a:lnTo>
                <a:lnTo>
                  <a:pt x="774756" y="461408"/>
                </a:lnTo>
                <a:lnTo>
                  <a:pt x="809191" y="451079"/>
                </a:lnTo>
                <a:lnTo>
                  <a:pt x="842476" y="439601"/>
                </a:lnTo>
                <a:lnTo>
                  <a:pt x="873466" y="425827"/>
                </a:lnTo>
                <a:lnTo>
                  <a:pt x="902161" y="409759"/>
                </a:lnTo>
                <a:lnTo>
                  <a:pt x="927412" y="389099"/>
                </a:lnTo>
                <a:lnTo>
                  <a:pt x="953812" y="366142"/>
                </a:lnTo>
                <a:lnTo>
                  <a:pt x="976768" y="339744"/>
                </a:lnTo>
                <a:lnTo>
                  <a:pt x="998576" y="312197"/>
                </a:lnTo>
                <a:lnTo>
                  <a:pt x="1020384" y="283503"/>
                </a:lnTo>
                <a:lnTo>
                  <a:pt x="1042191" y="254808"/>
                </a:lnTo>
                <a:lnTo>
                  <a:pt x="1063999" y="227261"/>
                </a:lnTo>
                <a:lnTo>
                  <a:pt x="1088104" y="200862"/>
                </a:lnTo>
                <a:lnTo>
                  <a:pt x="1112206" y="177907"/>
                </a:lnTo>
                <a:lnTo>
                  <a:pt x="1139754" y="158394"/>
                </a:lnTo>
                <a:lnTo>
                  <a:pt x="1168448" y="143473"/>
                </a:lnTo>
                <a:lnTo>
                  <a:pt x="1202883" y="133143"/>
                </a:lnTo>
                <a:lnTo>
                  <a:pt x="1238464" y="128552"/>
                </a:lnTo>
                <a:lnTo>
                  <a:pt x="1275192" y="127404"/>
                </a:lnTo>
                <a:lnTo>
                  <a:pt x="1314216" y="130848"/>
                </a:lnTo>
                <a:lnTo>
                  <a:pt x="1353242" y="135439"/>
                </a:lnTo>
                <a:lnTo>
                  <a:pt x="1392267" y="141178"/>
                </a:lnTo>
                <a:lnTo>
                  <a:pt x="1431291" y="145769"/>
                </a:lnTo>
                <a:lnTo>
                  <a:pt x="1470316" y="148064"/>
                </a:lnTo>
                <a:lnTo>
                  <a:pt x="1508194" y="148064"/>
                </a:lnTo>
                <a:lnTo>
                  <a:pt x="1543776" y="143473"/>
                </a:lnTo>
                <a:lnTo>
                  <a:pt x="1579357" y="134290"/>
                </a:lnTo>
                <a:lnTo>
                  <a:pt x="1613790" y="120518"/>
                </a:lnTo>
                <a:lnTo>
                  <a:pt x="1648223" y="102152"/>
                </a:lnTo>
                <a:lnTo>
                  <a:pt x="1682657" y="83788"/>
                </a:lnTo>
                <a:lnTo>
                  <a:pt x="1717090" y="63128"/>
                </a:lnTo>
                <a:lnTo>
                  <a:pt x="1750377" y="43615"/>
                </a:lnTo>
                <a:lnTo>
                  <a:pt x="1785959" y="26399"/>
                </a:lnTo>
                <a:lnTo>
                  <a:pt x="1820392" y="12625"/>
                </a:lnTo>
                <a:lnTo>
                  <a:pt x="1855973" y="3443"/>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panose="020F0502020204030204"/>
            </a:endParaRPr>
          </a:p>
        </p:txBody>
      </p:sp>
      <p:pic>
        <p:nvPicPr>
          <p:cNvPr id="6" name="Content Placeholder 5" descr="A picture containing drawing&#10;&#10;Description automatically generated">
            <a:extLst>
              <a:ext uri="{FF2B5EF4-FFF2-40B4-BE49-F238E27FC236}">
                <a16:creationId xmlns:a16="http://schemas.microsoft.com/office/drawing/2014/main" id="{992AC195-539B-466B-A397-F980DC96337B}"/>
              </a:ext>
            </a:extLst>
          </p:cNvPr>
          <p:cNvPicPr>
            <a:picLocks noGrp="1" noChangeAspect="1"/>
          </p:cNvPicPr>
          <p:nvPr>
            <p:ph sz="half" idx="2"/>
          </p:nvPr>
        </p:nvPicPr>
        <p:blipFill>
          <a:blip r:embed="rId7"/>
          <a:stretch>
            <a:fillRect/>
          </a:stretch>
        </p:blipFill>
        <p:spPr>
          <a:xfrm>
            <a:off x="10388484" y="1308218"/>
            <a:ext cx="1803516" cy="172002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8" name="Picture 7" descr="A picture containing drawing&#10;&#10;Description automatically generated">
            <a:extLst>
              <a:ext uri="{FF2B5EF4-FFF2-40B4-BE49-F238E27FC236}">
                <a16:creationId xmlns:a16="http://schemas.microsoft.com/office/drawing/2014/main" id="{BE8B99CC-C9AD-485A-8754-EDD41A8B02E9}"/>
              </a:ext>
            </a:extLst>
          </p:cNvPr>
          <p:cNvPicPr>
            <a:picLocks noChangeAspect="1"/>
          </p:cNvPicPr>
          <p:nvPr/>
        </p:nvPicPr>
        <p:blipFill>
          <a:blip r:embed="rId8"/>
          <a:stretch>
            <a:fillRect/>
          </a:stretch>
        </p:blipFill>
        <p:spPr>
          <a:xfrm>
            <a:off x="8571409" y="171994"/>
            <a:ext cx="2286976" cy="206822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2" name="Picture 11" descr="A close up of a sign&#10;&#10;Description automatically generated">
            <a:extLst>
              <a:ext uri="{FF2B5EF4-FFF2-40B4-BE49-F238E27FC236}">
                <a16:creationId xmlns:a16="http://schemas.microsoft.com/office/drawing/2014/main" id="{F2A5B55D-CA42-42A0-A6CF-359735388685}"/>
              </a:ext>
            </a:extLst>
          </p:cNvPr>
          <p:cNvPicPr>
            <a:picLocks noChangeAspect="1"/>
          </p:cNvPicPr>
          <p:nvPr/>
        </p:nvPicPr>
        <p:blipFill>
          <a:blip r:embed="rId9"/>
          <a:stretch>
            <a:fillRect/>
          </a:stretch>
        </p:blipFill>
        <p:spPr>
          <a:xfrm>
            <a:off x="9740297" y="4738109"/>
            <a:ext cx="1862210" cy="1862210"/>
          </a:xfrm>
          <a:prstGeom prst="rect">
            <a:avLst/>
          </a:prstGeom>
        </p:spPr>
      </p:pic>
      <p:pic>
        <p:nvPicPr>
          <p:cNvPr id="41" name="Picture 40" descr="A picture containing drawing&#10;&#10;Description automatically generated">
            <a:extLst>
              <a:ext uri="{FF2B5EF4-FFF2-40B4-BE49-F238E27FC236}">
                <a16:creationId xmlns:a16="http://schemas.microsoft.com/office/drawing/2014/main" id="{D7ECCB63-4289-4AEE-99D3-46B318D44994}"/>
              </a:ext>
            </a:extLst>
          </p:cNvPr>
          <p:cNvPicPr>
            <a:picLocks noChangeAspect="1"/>
          </p:cNvPicPr>
          <p:nvPr/>
        </p:nvPicPr>
        <p:blipFill>
          <a:blip r:embed="rId10"/>
          <a:stretch>
            <a:fillRect/>
          </a:stretch>
        </p:blipFill>
        <p:spPr>
          <a:xfrm>
            <a:off x="6298044" y="3305175"/>
            <a:ext cx="1950412" cy="1950412"/>
          </a:xfrm>
          <a:prstGeom prst="rect">
            <a:avLst/>
          </a:prstGeom>
        </p:spPr>
      </p:pic>
    </p:spTree>
    <p:extLst>
      <p:ext uri="{BB962C8B-B14F-4D97-AF65-F5344CB8AC3E}">
        <p14:creationId xmlns:p14="http://schemas.microsoft.com/office/powerpoint/2010/main" val="3202567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26" name="Picture 2" descr="Image result for healthy eating ">
            <a:extLst>
              <a:ext uri="{FF2B5EF4-FFF2-40B4-BE49-F238E27FC236}">
                <a16:creationId xmlns:a16="http://schemas.microsoft.com/office/drawing/2014/main" id="{D3052A96-D87C-4359-A460-CDDAA5A194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7194" y="1283412"/>
            <a:ext cx="4547471" cy="299598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2B5C53C-D914-4839-A3E1-71156C791BB3}"/>
              </a:ext>
            </a:extLst>
          </p:cNvPr>
          <p:cNvSpPr>
            <a:spLocks noGrp="1"/>
          </p:cNvSpPr>
          <p:nvPr>
            <p:ph type="title"/>
          </p:nvPr>
        </p:nvSpPr>
        <p:spPr>
          <a:xfrm>
            <a:off x="1251678" y="382385"/>
            <a:ext cx="10178322" cy="1492132"/>
          </a:xfrm>
        </p:spPr>
        <p:txBody>
          <a:bodyPr>
            <a:normAutofit/>
          </a:bodyPr>
          <a:lstStyle/>
          <a:p>
            <a:r>
              <a:rPr lang="en-GB"/>
              <a:t>Keep yourself healthy</a:t>
            </a:r>
            <a:br>
              <a:rPr lang="en-GB"/>
            </a:br>
            <a:endParaRPr lang="en-GB"/>
          </a:p>
        </p:txBody>
      </p:sp>
      <p:sp>
        <p:nvSpPr>
          <p:cNvPr id="3" name="Content Placeholder 2">
            <a:extLst>
              <a:ext uri="{FF2B5EF4-FFF2-40B4-BE49-F238E27FC236}">
                <a16:creationId xmlns:a16="http://schemas.microsoft.com/office/drawing/2014/main" id="{4D5955AD-112D-447F-9D79-FB00F8A260CA}"/>
              </a:ext>
            </a:extLst>
          </p:cNvPr>
          <p:cNvSpPr>
            <a:spLocks noGrp="1"/>
          </p:cNvSpPr>
          <p:nvPr>
            <p:ph idx="1"/>
          </p:nvPr>
        </p:nvSpPr>
        <p:spPr>
          <a:xfrm>
            <a:off x="1251678" y="1524001"/>
            <a:ext cx="5301521" cy="4355592"/>
          </a:xfrm>
        </p:spPr>
        <p:txBody>
          <a:bodyPr>
            <a:noAutofit/>
          </a:bodyPr>
          <a:lstStyle/>
          <a:p>
            <a:pPr marL="0" indent="0">
              <a:lnSpc>
                <a:spcPct val="100000"/>
              </a:lnSpc>
              <a:buNone/>
            </a:pPr>
            <a:r>
              <a:rPr lang="en-GB" sz="1800" b="1" u="sng" dirty="0">
                <a:hlinkClick r:id="rId3" tooltip="Getting the Basics Right"/>
              </a:rPr>
              <a:t>Getting your basic needs right will help you feel a lot better.</a:t>
            </a:r>
            <a:r>
              <a:rPr lang="en-GB" sz="1800" b="1" dirty="0"/>
              <a:t> </a:t>
            </a:r>
          </a:p>
          <a:p>
            <a:pPr>
              <a:lnSpc>
                <a:spcPct val="100000"/>
              </a:lnSpc>
            </a:pPr>
            <a:r>
              <a:rPr lang="en-GB" sz="1600" dirty="0"/>
              <a:t>Make sure you're </a:t>
            </a:r>
            <a:r>
              <a:rPr lang="en-GB" sz="1600" b="1" dirty="0"/>
              <a:t>eating </a:t>
            </a:r>
            <a:r>
              <a:rPr lang="en-GB" sz="1600" dirty="0"/>
              <a:t>as healthy as possible, with plenty of fruit and vegetables, and make sure you're </a:t>
            </a:r>
            <a:r>
              <a:rPr lang="en-GB" sz="1600" b="1" dirty="0"/>
              <a:t>drinking enough water </a:t>
            </a:r>
            <a:r>
              <a:rPr lang="en-GB" sz="1600" dirty="0"/>
              <a:t>to support your immune function and energy levels. For more information see the </a:t>
            </a:r>
            <a:r>
              <a:rPr lang="en-GB" sz="1600" u="sng" dirty="0">
                <a:hlinkClick r:id="rId4"/>
              </a:rPr>
              <a:t>BDA website</a:t>
            </a:r>
            <a:r>
              <a:rPr lang="en-GB" sz="1600" dirty="0"/>
              <a:t>.</a:t>
            </a:r>
            <a:br>
              <a:rPr lang="en-GB" sz="1600" dirty="0"/>
            </a:br>
            <a:br>
              <a:rPr lang="en-GB" sz="1600" dirty="0"/>
            </a:br>
            <a:r>
              <a:rPr lang="en-GB" sz="1600" dirty="0"/>
              <a:t>Try to </a:t>
            </a:r>
            <a:r>
              <a:rPr lang="en-GB" sz="1600" b="1" dirty="0"/>
              <a:t>get</a:t>
            </a:r>
            <a:r>
              <a:rPr lang="en-GB" sz="1600" dirty="0"/>
              <a:t> </a:t>
            </a:r>
            <a:r>
              <a:rPr lang="en-GB" sz="1600" b="1" dirty="0"/>
              <a:t>some exercise </a:t>
            </a:r>
            <a:r>
              <a:rPr lang="en-GB" sz="1600" dirty="0"/>
              <a:t>and avoid staying still too long. </a:t>
            </a:r>
          </a:p>
          <a:p>
            <a:pPr>
              <a:lnSpc>
                <a:spcPct val="100000"/>
              </a:lnSpc>
            </a:pPr>
            <a:r>
              <a:rPr lang="en-GB" sz="1600" b="1" dirty="0"/>
              <a:t>Follow the latest government advice </a:t>
            </a:r>
            <a:r>
              <a:rPr lang="en-GB" sz="1600" dirty="0"/>
              <a:t>but if you can still go outside and keep away from other people, do so and be active and exercise (yes, going for a walk still counts). </a:t>
            </a:r>
          </a:p>
          <a:p>
            <a:pPr>
              <a:lnSpc>
                <a:spcPct val="100000"/>
              </a:lnSpc>
            </a:pPr>
            <a:r>
              <a:rPr lang="en-GB" sz="1600" dirty="0"/>
              <a:t>You can also do lots of </a:t>
            </a:r>
            <a:r>
              <a:rPr lang="en-GB" sz="1600" b="1" dirty="0"/>
              <a:t>workouts</a:t>
            </a:r>
            <a:r>
              <a:rPr lang="en-GB" sz="1600" dirty="0"/>
              <a:t> from your home – </a:t>
            </a:r>
            <a:r>
              <a:rPr lang="en-GB" sz="1600" b="1" dirty="0">
                <a:hlinkClick r:id="rId5"/>
              </a:rPr>
              <a:t>NHS</a:t>
            </a:r>
            <a:r>
              <a:rPr lang="en-GB" sz="1600" b="1" dirty="0"/>
              <a:t> </a:t>
            </a:r>
            <a:r>
              <a:rPr lang="en-GB" sz="1600" dirty="0"/>
              <a:t>and </a:t>
            </a:r>
            <a:r>
              <a:rPr lang="en-GB" sz="1600" b="1" dirty="0"/>
              <a:t>YouTube</a:t>
            </a:r>
            <a:r>
              <a:rPr lang="en-GB" sz="1600" dirty="0"/>
              <a:t> has a whole bunch of free ones you can try. Exercise and regular movement will maintain fitness and strength. If you are working from home, take breaks and eat away from your “desk.” </a:t>
            </a:r>
          </a:p>
        </p:txBody>
      </p:sp>
      <p:pic>
        <p:nvPicPr>
          <p:cNvPr id="7" name="Picture 6" descr="A picture containing snow, game, riding, young&#10;&#10;Description automatically generated">
            <a:extLst>
              <a:ext uri="{FF2B5EF4-FFF2-40B4-BE49-F238E27FC236}">
                <a16:creationId xmlns:a16="http://schemas.microsoft.com/office/drawing/2014/main" id="{4B0E25EA-2399-4A85-86A2-AEE2E33399DA}"/>
              </a:ext>
            </a:extLst>
          </p:cNvPr>
          <p:cNvPicPr>
            <a:picLocks noChangeAspect="1"/>
          </p:cNvPicPr>
          <p:nvPr/>
        </p:nvPicPr>
        <p:blipFill rotWithShape="1">
          <a:blip r:embed="rId6"/>
          <a:srcRect l="10591" r="22225" b="2"/>
          <a:stretch/>
        </p:blipFill>
        <p:spPr>
          <a:xfrm>
            <a:off x="6542398" y="2482736"/>
            <a:ext cx="2531533" cy="3749039"/>
          </a:xfrm>
          <a:prstGeom prst="ellipse">
            <a:avLst/>
          </a:prstGeom>
          <a:ln>
            <a:noFill/>
          </a:ln>
          <a:effectLst>
            <a:softEdge rad="112500"/>
          </a:effectLst>
        </p:spPr>
      </p:pic>
      <p:pic>
        <p:nvPicPr>
          <p:cNvPr id="9" name="Picture 8" descr="A drawing of a cartoon character&#10;&#10;Description automatically generated">
            <a:extLst>
              <a:ext uri="{FF2B5EF4-FFF2-40B4-BE49-F238E27FC236}">
                <a16:creationId xmlns:a16="http://schemas.microsoft.com/office/drawing/2014/main" id="{06532FCF-E955-4324-AB48-EA92AE3964F9}"/>
              </a:ext>
            </a:extLst>
          </p:cNvPr>
          <p:cNvPicPr>
            <a:picLocks noChangeAspect="1"/>
          </p:cNvPicPr>
          <p:nvPr/>
        </p:nvPicPr>
        <p:blipFill rotWithShape="1">
          <a:blip r:embed="rId7"/>
          <a:srcRect l="-11902" t="-4984" r="-11902" b="-3524"/>
          <a:stretch/>
        </p:blipFill>
        <p:spPr>
          <a:xfrm>
            <a:off x="9183162" y="4235146"/>
            <a:ext cx="2302272" cy="1890547"/>
          </a:xfrm>
          <a:prstGeom prst="rect">
            <a:avLst/>
          </a:prstGeom>
        </p:spPr>
      </p:pic>
    </p:spTree>
    <p:extLst>
      <p:ext uri="{BB962C8B-B14F-4D97-AF65-F5344CB8AC3E}">
        <p14:creationId xmlns:p14="http://schemas.microsoft.com/office/powerpoint/2010/main" val="4198055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F31C52B-DEF9-4845-9A79-72C9330F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Freeform 10">
            <a:extLst>
              <a:ext uri="{FF2B5EF4-FFF2-40B4-BE49-F238E27FC236}">
                <a16:creationId xmlns:a16="http://schemas.microsoft.com/office/drawing/2014/main" id="{63DACD0E-B2B1-49C4-B085-D93AC5F6E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2" name="Title 1">
            <a:extLst>
              <a:ext uri="{FF2B5EF4-FFF2-40B4-BE49-F238E27FC236}">
                <a16:creationId xmlns:a16="http://schemas.microsoft.com/office/drawing/2014/main" id="{0498808E-EA98-4F39-99F1-5610AC7F6F31}"/>
              </a:ext>
            </a:extLst>
          </p:cNvPr>
          <p:cNvSpPr>
            <a:spLocks noGrp="1"/>
          </p:cNvSpPr>
          <p:nvPr>
            <p:ph type="title"/>
          </p:nvPr>
        </p:nvSpPr>
        <p:spPr>
          <a:xfrm>
            <a:off x="754144" y="484632"/>
            <a:ext cx="6340519" cy="1116078"/>
          </a:xfrm>
        </p:spPr>
        <p:txBody>
          <a:bodyPr vert="horz" lIns="91440" tIns="45720" rIns="91440" bIns="45720" rtlCol="0">
            <a:normAutofit/>
          </a:bodyPr>
          <a:lstStyle/>
          <a:p>
            <a:r>
              <a:rPr lang="en-US" sz="3600" dirty="0"/>
              <a:t>Have a good sleep routine</a:t>
            </a:r>
          </a:p>
        </p:txBody>
      </p:sp>
      <p:sp>
        <p:nvSpPr>
          <p:cNvPr id="23" name="Rectangle 22">
            <a:extLst>
              <a:ext uri="{FF2B5EF4-FFF2-40B4-BE49-F238E27FC236}">
                <a16:creationId xmlns:a16="http://schemas.microsoft.com/office/drawing/2014/main" id="{F2F5074D-2B0A-40BB-B69E-C08F65EC3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Graphic 13" descr="Sleep">
            <a:extLst>
              <a:ext uri="{FF2B5EF4-FFF2-40B4-BE49-F238E27FC236}">
                <a16:creationId xmlns:a16="http://schemas.microsoft.com/office/drawing/2014/main" id="{7C809D5B-7FCF-44A5-B0F5-9ADC2DDBA36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50787" y="1600709"/>
            <a:ext cx="3656581" cy="3656581"/>
          </a:xfrm>
          <a:prstGeom prst="rect">
            <a:avLst/>
          </a:prstGeom>
        </p:spPr>
      </p:pic>
      <p:graphicFrame>
        <p:nvGraphicFramePr>
          <p:cNvPr id="11" name="Content Placeholder 7">
            <a:extLst>
              <a:ext uri="{FF2B5EF4-FFF2-40B4-BE49-F238E27FC236}">
                <a16:creationId xmlns:a16="http://schemas.microsoft.com/office/drawing/2014/main" id="{147D864E-C27D-4FF4-B256-AE2DE70BABB9}"/>
              </a:ext>
            </a:extLst>
          </p:cNvPr>
          <p:cNvGraphicFramePr>
            <a:graphicFrameLocks noGrp="1"/>
          </p:cNvGraphicFramePr>
          <p:nvPr>
            <p:ph idx="1"/>
            <p:extLst>
              <p:ext uri="{D42A27DB-BD31-4B8C-83A1-F6EECF244321}">
                <p14:modId xmlns:p14="http://schemas.microsoft.com/office/powerpoint/2010/main" val="1528266279"/>
              </p:ext>
            </p:extLst>
          </p:nvPr>
        </p:nvGraphicFramePr>
        <p:xfrm>
          <a:off x="765051" y="1879600"/>
          <a:ext cx="6306309" cy="44937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67922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A3988-7C2A-4425-A17C-7809691FF880}"/>
              </a:ext>
            </a:extLst>
          </p:cNvPr>
          <p:cNvSpPr>
            <a:spLocks noGrp="1"/>
          </p:cNvSpPr>
          <p:nvPr>
            <p:ph type="title"/>
          </p:nvPr>
        </p:nvSpPr>
        <p:spPr>
          <a:xfrm>
            <a:off x="1251679" y="645107"/>
            <a:ext cx="3384329" cy="5408284"/>
          </a:xfrm>
        </p:spPr>
        <p:txBody>
          <a:bodyPr anchor="ctr">
            <a:normAutofit/>
          </a:bodyPr>
          <a:lstStyle/>
          <a:p>
            <a:r>
              <a:rPr lang="en-GB" sz="4800" dirty="0"/>
              <a:t>Things to avoid</a:t>
            </a:r>
          </a:p>
        </p:txBody>
      </p:sp>
      <p:graphicFrame>
        <p:nvGraphicFramePr>
          <p:cNvPr id="14" name="Content Placeholder 2">
            <a:extLst>
              <a:ext uri="{FF2B5EF4-FFF2-40B4-BE49-F238E27FC236}">
                <a16:creationId xmlns:a16="http://schemas.microsoft.com/office/drawing/2014/main" id="{3D5E9FAF-F86E-482D-B5F2-2658E07FDBC5}"/>
              </a:ext>
            </a:extLst>
          </p:cNvPr>
          <p:cNvGraphicFramePr>
            <a:graphicFrameLocks noGrp="1"/>
          </p:cNvGraphicFramePr>
          <p:nvPr>
            <p:ph idx="1"/>
            <p:extLst>
              <p:ext uri="{D42A27DB-BD31-4B8C-83A1-F6EECF244321}">
                <p14:modId xmlns:p14="http://schemas.microsoft.com/office/powerpoint/2010/main" val="864414299"/>
              </p:ext>
            </p:extLst>
          </p:nvPr>
        </p:nvGraphicFramePr>
        <p:xfrm>
          <a:off x="5175250" y="644525"/>
          <a:ext cx="6254750" cy="5408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5576557"/>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8C78CFECE4F948AC018A49B43F44DE" ma:contentTypeVersion="11" ma:contentTypeDescription="Create a new document." ma:contentTypeScope="" ma:versionID="55b79b1fc1feb18b6f392d30f261e62c">
  <xsd:schema xmlns:xsd="http://www.w3.org/2001/XMLSchema" xmlns:xs="http://www.w3.org/2001/XMLSchema" xmlns:p="http://schemas.microsoft.com/office/2006/metadata/properties" xmlns:ns3="966c636c-365a-4a62-a870-9c71e6abcea0" xmlns:ns4="ac68af16-57bb-4f56-bf2e-ffa22d4c679f" targetNamespace="http://schemas.microsoft.com/office/2006/metadata/properties" ma:root="true" ma:fieldsID="8c017436bc156cc52c88816a34339ac5" ns3:_="" ns4:_="">
    <xsd:import namespace="966c636c-365a-4a62-a870-9c71e6abcea0"/>
    <xsd:import namespace="ac68af16-57bb-4f56-bf2e-ffa22d4c679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c636c-365a-4a62-a870-9c71e6abcea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68af16-57bb-4f56-bf2e-ffa22d4c679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A870B1-FD86-4FB6-96A8-402E5B5A00FA}">
  <ds:schemaRefs>
    <ds:schemaRef ds:uri="http://schemas.microsoft.com/sharepoint/v3/contenttype/forms"/>
  </ds:schemaRefs>
</ds:datastoreItem>
</file>

<file path=customXml/itemProps2.xml><?xml version="1.0" encoding="utf-8"?>
<ds:datastoreItem xmlns:ds="http://schemas.openxmlformats.org/officeDocument/2006/customXml" ds:itemID="{D9626707-E8E4-4AE6-9649-F399818BB24C}">
  <ds:schemaRefs>
    <ds:schemaRef ds:uri="http://schemas.microsoft.com/office/2006/metadata/contentType"/>
    <ds:schemaRef ds:uri="http://schemas.microsoft.com/office/2006/metadata/properties/metaAttributes"/>
    <ds:schemaRef ds:uri="http://www.w3.org/2000/xmlns/"/>
    <ds:schemaRef ds:uri="http://www.w3.org/2001/XMLSchema"/>
    <ds:schemaRef ds:uri="966c636c-365a-4a62-a870-9c71e6abcea0"/>
    <ds:schemaRef ds:uri="ac68af16-57bb-4f56-bf2e-ffa22d4c679f"/>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4F10903-87EB-4112-9B54-623DF10C3493}">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20</TotalTime>
  <Words>1396</Words>
  <Application>Microsoft Office PowerPoint</Application>
  <PresentationFormat>Widescreen</PresentationFormat>
  <Paragraphs>71</Paragraphs>
  <Slides>13</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Gill Sans MT</vt:lpstr>
      <vt:lpstr>Impact</vt:lpstr>
      <vt:lpstr>Badge</vt:lpstr>
      <vt:lpstr>Looking AFTER YOUR MENTAL HEALTH</vt:lpstr>
      <vt:lpstr>What can we do?</vt:lpstr>
      <vt:lpstr>Have a routine</vt:lpstr>
      <vt:lpstr>Keep Learning</vt:lpstr>
      <vt:lpstr>Have a plan and Find alternatives </vt:lpstr>
      <vt:lpstr>Stay connected</vt:lpstr>
      <vt:lpstr>Keep yourself healthy </vt:lpstr>
      <vt:lpstr>Have a good sleep routine</vt:lpstr>
      <vt:lpstr>Things to avoid</vt:lpstr>
      <vt:lpstr>Feeling overwhelmed or Worried?</vt:lpstr>
      <vt:lpstr>Managing stress and worries</vt:lpstr>
      <vt:lpstr>Talk to someone </vt:lpstr>
      <vt:lpstr>Get expert advice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AFTER YOUR MENTAL HEALTH</dc:title>
  <dc:creator>smatsusaka825</dc:creator>
  <cp:lastModifiedBy>mdoherty932</cp:lastModifiedBy>
  <cp:revision>4</cp:revision>
  <dcterms:created xsi:type="dcterms:W3CDTF">2020-03-26T19:28:24Z</dcterms:created>
  <dcterms:modified xsi:type="dcterms:W3CDTF">2020-04-13T09:23:01Z</dcterms:modified>
</cp:coreProperties>
</file>