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1" r:id="rId8"/>
    <p:sldId id="263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FFDB-A59A-4027-B0CC-A672598D7CFB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1D61-466E-4838-B6DB-741573490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92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FFDB-A59A-4027-B0CC-A672598D7CFB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1D61-466E-4838-B6DB-741573490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21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FFDB-A59A-4027-B0CC-A672598D7CFB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1D61-466E-4838-B6DB-741573490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91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FFDB-A59A-4027-B0CC-A672598D7CFB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1D61-466E-4838-B6DB-741573490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52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FFDB-A59A-4027-B0CC-A672598D7CFB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1D61-466E-4838-B6DB-741573490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91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FFDB-A59A-4027-B0CC-A672598D7CFB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1D61-466E-4838-B6DB-741573490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359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FFDB-A59A-4027-B0CC-A672598D7CFB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1D61-466E-4838-B6DB-741573490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02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FFDB-A59A-4027-B0CC-A672598D7CFB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1D61-466E-4838-B6DB-741573490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93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FFDB-A59A-4027-B0CC-A672598D7CFB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1D61-466E-4838-B6DB-741573490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59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FFDB-A59A-4027-B0CC-A672598D7CFB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1D61-466E-4838-B6DB-741573490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44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FFDB-A59A-4027-B0CC-A672598D7CFB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1D61-466E-4838-B6DB-741573490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68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BFFDB-A59A-4027-B0CC-A672598D7CFB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51D61-466E-4838-B6DB-741573490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70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hyperlink" Target="http://www.activeschoolsdundee.org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921" y="5589240"/>
            <a:ext cx="6829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54" y="-11064"/>
            <a:ext cx="9144000" cy="494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59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1800" dirty="0" smtClean="0">
              <a:solidFill>
                <a:schemeClr val="bg1"/>
              </a:solidFill>
            </a:endParaRPr>
          </a:p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An opportunity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to gain sports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coaching qualifications</a:t>
            </a:r>
          </a:p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To gain practical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coaching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experience through extra-curricular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sports clubs in your school, local primary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school or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sports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club.</a:t>
            </a:r>
            <a:endParaRPr lang="en-GB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When?</a:t>
            </a:r>
          </a:p>
          <a:p>
            <a:endParaRPr lang="en-GB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From 5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th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9th June, 9.30am – 3.30pm.</a:t>
            </a:r>
          </a:p>
          <a:p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442544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00B0F0"/>
                </a:solidFill>
              </a:rPr>
              <a:t>What is the coaching academy?</a:t>
            </a:r>
            <a:endParaRPr lang="en-GB" sz="3600" dirty="0">
              <a:solidFill>
                <a:srgbClr val="00B0F0"/>
              </a:solidFill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9240"/>
            <a:ext cx="9144000" cy="124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3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>
                <a:solidFill>
                  <a:srgbClr val="00B0F0"/>
                </a:solidFill>
              </a:rPr>
              <a:t>Requirements</a:t>
            </a:r>
            <a:endParaRPr lang="en-GB" sz="54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700" dirty="0" smtClean="0">
                <a:solidFill>
                  <a:schemeClr val="accent1">
                    <a:lumMod val="75000"/>
                  </a:schemeClr>
                </a:solidFill>
              </a:rPr>
              <a:t>Volunteer for at </a:t>
            </a:r>
            <a:r>
              <a:rPr lang="en-GB" sz="2700" dirty="0">
                <a:solidFill>
                  <a:schemeClr val="accent1">
                    <a:lumMod val="75000"/>
                  </a:schemeClr>
                </a:solidFill>
              </a:rPr>
              <a:t>least 10 hours at a school or sports </a:t>
            </a:r>
            <a:r>
              <a:rPr lang="en-GB" sz="2700" dirty="0" smtClean="0">
                <a:solidFill>
                  <a:schemeClr val="accent1">
                    <a:lumMod val="75000"/>
                  </a:schemeClr>
                </a:solidFill>
              </a:rPr>
              <a:t>club</a:t>
            </a:r>
          </a:p>
          <a:p>
            <a:r>
              <a:rPr lang="en-GB" sz="2700" dirty="0" smtClean="0">
                <a:solidFill>
                  <a:schemeClr val="accent1">
                    <a:lumMod val="75000"/>
                  </a:schemeClr>
                </a:solidFill>
              </a:rPr>
              <a:t>You </a:t>
            </a:r>
            <a:r>
              <a:rPr lang="en-GB" sz="2700" dirty="0">
                <a:solidFill>
                  <a:schemeClr val="accent1">
                    <a:lumMod val="75000"/>
                  </a:schemeClr>
                </a:solidFill>
              </a:rPr>
              <a:t>are eligible to participate in a maximum of 2 </a:t>
            </a:r>
            <a:r>
              <a:rPr lang="en-GB" sz="2700" dirty="0" smtClean="0">
                <a:solidFill>
                  <a:schemeClr val="accent1">
                    <a:lumMod val="75000"/>
                  </a:schemeClr>
                </a:solidFill>
              </a:rPr>
              <a:t>courses</a:t>
            </a:r>
            <a:endParaRPr lang="en-GB" sz="27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700" dirty="0" smtClean="0">
                <a:solidFill>
                  <a:schemeClr val="accent1">
                    <a:lumMod val="75000"/>
                  </a:schemeClr>
                </a:solidFill>
              </a:rPr>
              <a:t>You </a:t>
            </a:r>
            <a:r>
              <a:rPr lang="en-GB" sz="2700" dirty="0">
                <a:solidFill>
                  <a:schemeClr val="accent1">
                    <a:lumMod val="75000"/>
                  </a:schemeClr>
                </a:solidFill>
              </a:rPr>
              <a:t>must be in S4-S5 during this current academic year</a:t>
            </a:r>
          </a:p>
          <a:p>
            <a:r>
              <a:rPr lang="en-GB" sz="2700" dirty="0" smtClean="0">
                <a:solidFill>
                  <a:schemeClr val="accent1">
                    <a:lumMod val="75000"/>
                  </a:schemeClr>
                </a:solidFill>
              </a:rPr>
              <a:t>All </a:t>
            </a:r>
            <a:r>
              <a:rPr lang="en-GB" sz="2700" dirty="0">
                <a:solidFill>
                  <a:schemeClr val="accent1">
                    <a:lumMod val="75000"/>
                  </a:schemeClr>
                </a:solidFill>
              </a:rPr>
              <a:t>courses are </a:t>
            </a:r>
            <a:r>
              <a:rPr lang="en-GB" sz="2700" dirty="0" smtClean="0">
                <a:solidFill>
                  <a:schemeClr val="accent1">
                    <a:lumMod val="75000"/>
                  </a:schemeClr>
                </a:solidFill>
              </a:rPr>
              <a:t>FREE</a:t>
            </a: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9240"/>
            <a:ext cx="9144000" cy="124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46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What’s on?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5053826"/>
            <a:ext cx="208823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9240"/>
            <a:ext cx="9144000" cy="124355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011872"/>
            <a:ext cx="8291264" cy="460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2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Personal Qualities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3232" cy="4525963"/>
          </a:xfrm>
        </p:spPr>
        <p:txBody>
          <a:bodyPr>
            <a:normAutofit/>
          </a:bodyPr>
          <a:lstStyle/>
          <a:p>
            <a:r>
              <a:rPr lang="en-GB" altLang="en-US" dirty="0" smtClean="0">
                <a:solidFill>
                  <a:schemeClr val="accent1">
                    <a:lumMod val="75000"/>
                  </a:schemeClr>
                </a:solidFill>
              </a:rPr>
              <a:t>Approachable</a:t>
            </a:r>
          </a:p>
          <a:p>
            <a:r>
              <a:rPr lang="en-GB" altLang="en-US" dirty="0" smtClean="0">
                <a:solidFill>
                  <a:schemeClr val="accent1">
                    <a:lumMod val="75000"/>
                  </a:schemeClr>
                </a:solidFill>
              </a:rPr>
              <a:t>Reliable </a:t>
            </a:r>
          </a:p>
          <a:p>
            <a:r>
              <a:rPr lang="en-GB" altLang="en-US" dirty="0" smtClean="0">
                <a:solidFill>
                  <a:schemeClr val="accent1">
                    <a:lumMod val="75000"/>
                  </a:schemeClr>
                </a:solidFill>
              </a:rPr>
              <a:t>Enthusiastic and motivated </a:t>
            </a:r>
          </a:p>
          <a:p>
            <a:r>
              <a:rPr lang="en-GB" altLang="en-US" dirty="0" smtClean="0">
                <a:solidFill>
                  <a:schemeClr val="accent1">
                    <a:lumMod val="75000"/>
                  </a:schemeClr>
                </a:solidFill>
              </a:rPr>
              <a:t>Show initiative</a:t>
            </a:r>
          </a:p>
          <a:p>
            <a:endParaRPr lang="en-GB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9240"/>
            <a:ext cx="9144000" cy="124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95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Application forms -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www.activeschoolsdundee.org.uk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Or see PE Department</a:t>
            </a:r>
          </a:p>
          <a:p>
            <a:pPr marL="0" indent="0">
              <a:buNone/>
            </a:pPr>
            <a:endParaRPr lang="en-GB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Must be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received by Friday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28th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April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2017</a:t>
            </a:r>
          </a:p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All courses will be taking place at the Dundee and Angus College, </a:t>
            </a:r>
            <a:r>
              <a:rPr lang="en-GB" sz="2400" dirty="0" err="1" smtClean="0">
                <a:solidFill>
                  <a:schemeClr val="accent1">
                    <a:lumMod val="75000"/>
                  </a:schemeClr>
                </a:solidFill>
              </a:rPr>
              <a:t>Gardyne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Campus, Dundee. Please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ensure a parent/guardian has signed your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completed application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form before posting it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to your Active School Co-ordinator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endParaRPr lang="en-GB" sz="2000" dirty="0" smtClean="0"/>
          </a:p>
          <a:p>
            <a:pPr marL="0" indent="0" algn="r">
              <a:buNone/>
            </a:pPr>
            <a:endParaRPr lang="en-GB" sz="2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843808" y="620688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rgbClr val="00B0F0"/>
                </a:solidFill>
              </a:rPr>
              <a:t>Apply now!</a:t>
            </a:r>
            <a:endParaRPr lang="en-GB" sz="4800" dirty="0">
              <a:solidFill>
                <a:srgbClr val="00B0F0"/>
              </a:solidFill>
            </a:endParaRP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9240"/>
            <a:ext cx="9144000" cy="124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50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902D2EAC40D14CBB1A0A39C03DC645" ma:contentTypeVersion="2" ma:contentTypeDescription="Create a new document." ma:contentTypeScope="" ma:versionID="f5007f7785a890005d9bc14ae574a4cd">
  <xsd:schema xmlns:xsd="http://www.w3.org/2001/XMLSchema" xmlns:xs="http://www.w3.org/2001/XMLSchema" xmlns:p="http://schemas.microsoft.com/office/2006/metadata/properties" xmlns:ns2="02314801-b866-40fd-aeb4-c7509457cd6e" targetNamespace="http://schemas.microsoft.com/office/2006/metadata/properties" ma:root="true" ma:fieldsID="b7e50ef735b29d6d58c3108d11760767" ns2:_="">
    <xsd:import namespace="02314801-b866-40fd-aeb4-c7509457cd6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314801-b866-40fd-aeb4-c7509457cd6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51B982-AB2B-4C72-BB65-50EC28F2D1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314801-b866-40fd-aeb4-c7509457cd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12D403-DDB9-4745-8BE0-848EA5D21A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6EF4C1-B8E1-404D-8889-759818F0C19D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02314801-b866-40fd-aeb4-c7509457cd6e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150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Requirements</vt:lpstr>
      <vt:lpstr>What’s on?</vt:lpstr>
      <vt:lpstr>Personal Qualities</vt:lpstr>
      <vt:lpstr>PowerPoint Presentation</vt:lpstr>
    </vt:vector>
  </TitlesOfParts>
  <Company>Dundee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fenna</dc:creator>
  <cp:lastModifiedBy>jpcurran920</cp:lastModifiedBy>
  <cp:revision>19</cp:revision>
  <dcterms:created xsi:type="dcterms:W3CDTF">2016-03-14T11:51:25Z</dcterms:created>
  <dcterms:modified xsi:type="dcterms:W3CDTF">2017-03-24T14:28:17Z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0x010100B2902D2EAC40D14CBB1A0A39C03DC645</vt:lpwstr>
  </property>
</Properties>
</file>