
<file path=[Content_Types].xml><?xml version="1.0" encoding="utf-8"?>
<Types xmlns="http://schemas.openxmlformats.org/package/2006/content-types">
  <Default Extension="png" ContentType="image/png"/>
  <Default Extension="tm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8" r:id="rId6"/>
    <p:sldId id="259" r:id="rId7"/>
    <p:sldId id="261" r:id="rId8"/>
    <p:sldId id="263" r:id="rId9"/>
    <p:sldId id="257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26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9BFFDB-A59A-4027-B0CC-A672598D7CFB}" type="datetimeFigureOut">
              <a:rPr lang="en-GB" smtClean="0"/>
              <a:t>24/03/2017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51D61-466E-4838-B6DB-7415734901E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8920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9BFFDB-A59A-4027-B0CC-A672598D7CFB}" type="datetimeFigureOut">
              <a:rPr lang="en-GB" smtClean="0"/>
              <a:t>24/03/2017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51D61-466E-4838-B6DB-7415734901E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92178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9BFFDB-A59A-4027-B0CC-A672598D7CFB}" type="datetimeFigureOut">
              <a:rPr lang="en-GB" smtClean="0"/>
              <a:t>24/03/2017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51D61-466E-4838-B6DB-7415734901E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79188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9BFFDB-A59A-4027-B0CC-A672598D7CFB}" type="datetimeFigureOut">
              <a:rPr lang="en-GB" smtClean="0"/>
              <a:t>24/03/2017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51D61-466E-4838-B6DB-7415734901E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65226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9BFFDB-A59A-4027-B0CC-A672598D7CFB}" type="datetimeFigureOut">
              <a:rPr lang="en-GB" smtClean="0"/>
              <a:t>24/03/2017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51D61-466E-4838-B6DB-7415734901E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79138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9BFFDB-A59A-4027-B0CC-A672598D7CFB}" type="datetimeFigureOut">
              <a:rPr lang="en-GB" smtClean="0"/>
              <a:t>24/03/2017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51D61-466E-4838-B6DB-7415734901E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23598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9BFFDB-A59A-4027-B0CC-A672598D7CFB}" type="datetimeFigureOut">
              <a:rPr lang="en-GB" smtClean="0"/>
              <a:t>24/03/2017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51D61-466E-4838-B6DB-7415734901E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80236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9BFFDB-A59A-4027-B0CC-A672598D7CFB}" type="datetimeFigureOut">
              <a:rPr lang="en-GB" smtClean="0"/>
              <a:t>24/03/2017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51D61-466E-4838-B6DB-7415734901E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89373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9BFFDB-A59A-4027-B0CC-A672598D7CFB}" type="datetimeFigureOut">
              <a:rPr lang="en-GB" smtClean="0"/>
              <a:t>24/03/2017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51D61-466E-4838-B6DB-7415734901E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45976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9BFFDB-A59A-4027-B0CC-A672598D7CFB}" type="datetimeFigureOut">
              <a:rPr lang="en-GB" smtClean="0"/>
              <a:t>24/03/2017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51D61-466E-4838-B6DB-7415734901E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3445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9BFFDB-A59A-4027-B0CC-A672598D7CFB}" type="datetimeFigureOut">
              <a:rPr lang="en-GB" smtClean="0"/>
              <a:t>24/03/2017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51D61-466E-4838-B6DB-7415734901E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96853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9BFFDB-A59A-4027-B0CC-A672598D7CFB}" type="datetimeFigureOut">
              <a:rPr lang="en-GB" smtClean="0"/>
              <a:t>24/03/2017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A51D61-466E-4838-B6DB-7415734901E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77075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m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mp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mp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tmp"/><Relationship Id="rId2" Type="http://schemas.openxmlformats.org/officeDocument/2006/relationships/image" Target="../media/image3.tmp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mp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tmp"/><Relationship Id="rId2" Type="http://schemas.openxmlformats.org/officeDocument/2006/relationships/hyperlink" Target="http://www.activeschoolsdundee.org.uk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4921" y="5589240"/>
            <a:ext cx="6829425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3" descr="Screen Clippi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654" y="-11064"/>
            <a:ext cx="9144000" cy="49449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6597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GB" sz="1800" dirty="0" smtClean="0">
              <a:solidFill>
                <a:schemeClr val="bg1"/>
              </a:solidFill>
            </a:endParaRPr>
          </a:p>
          <a:p>
            <a:r>
              <a:rPr lang="en-GB" sz="2400" dirty="0" smtClean="0">
                <a:solidFill>
                  <a:schemeClr val="accent1">
                    <a:lumMod val="75000"/>
                  </a:schemeClr>
                </a:solidFill>
              </a:rPr>
              <a:t>An opportunity </a:t>
            </a:r>
            <a:r>
              <a:rPr lang="en-GB" sz="2400" dirty="0">
                <a:solidFill>
                  <a:schemeClr val="accent1">
                    <a:lumMod val="75000"/>
                  </a:schemeClr>
                </a:solidFill>
              </a:rPr>
              <a:t>to gain sports </a:t>
            </a:r>
            <a:r>
              <a:rPr lang="en-GB" sz="2400" dirty="0" smtClean="0">
                <a:solidFill>
                  <a:schemeClr val="accent1">
                    <a:lumMod val="75000"/>
                  </a:schemeClr>
                </a:solidFill>
              </a:rPr>
              <a:t>coaching qualifications</a:t>
            </a:r>
          </a:p>
          <a:p>
            <a:r>
              <a:rPr lang="en-GB" sz="2400" dirty="0" smtClean="0">
                <a:solidFill>
                  <a:schemeClr val="accent1">
                    <a:lumMod val="75000"/>
                  </a:schemeClr>
                </a:solidFill>
              </a:rPr>
              <a:t>To gain practical </a:t>
            </a:r>
            <a:r>
              <a:rPr lang="en-GB" sz="2400" dirty="0">
                <a:solidFill>
                  <a:schemeClr val="accent1">
                    <a:lumMod val="75000"/>
                  </a:schemeClr>
                </a:solidFill>
              </a:rPr>
              <a:t>coaching </a:t>
            </a:r>
            <a:r>
              <a:rPr lang="en-GB" sz="2400" dirty="0" smtClean="0">
                <a:solidFill>
                  <a:schemeClr val="accent1">
                    <a:lumMod val="75000"/>
                  </a:schemeClr>
                </a:solidFill>
              </a:rPr>
              <a:t>experience through extra-curricular </a:t>
            </a:r>
            <a:r>
              <a:rPr lang="en-GB" sz="2400" dirty="0">
                <a:solidFill>
                  <a:schemeClr val="accent1">
                    <a:lumMod val="75000"/>
                  </a:schemeClr>
                </a:solidFill>
              </a:rPr>
              <a:t>sports clubs in your school, local primary </a:t>
            </a:r>
            <a:r>
              <a:rPr lang="en-GB" sz="2400" dirty="0" smtClean="0">
                <a:solidFill>
                  <a:schemeClr val="accent1">
                    <a:lumMod val="75000"/>
                  </a:schemeClr>
                </a:solidFill>
              </a:rPr>
              <a:t>school or </a:t>
            </a:r>
            <a:r>
              <a:rPr lang="en-GB" sz="2400" dirty="0">
                <a:solidFill>
                  <a:schemeClr val="accent1">
                    <a:lumMod val="75000"/>
                  </a:schemeClr>
                </a:solidFill>
              </a:rPr>
              <a:t>sports </a:t>
            </a:r>
            <a:r>
              <a:rPr lang="en-GB" sz="2400" dirty="0" smtClean="0">
                <a:solidFill>
                  <a:schemeClr val="accent1">
                    <a:lumMod val="75000"/>
                  </a:schemeClr>
                </a:solidFill>
              </a:rPr>
              <a:t>club.</a:t>
            </a:r>
            <a:endParaRPr lang="en-GB" sz="1800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en-GB" dirty="0" smtClean="0">
                <a:solidFill>
                  <a:schemeClr val="accent1">
                    <a:lumMod val="75000"/>
                  </a:schemeClr>
                </a:solidFill>
              </a:rPr>
              <a:t>When?</a:t>
            </a:r>
          </a:p>
          <a:p>
            <a:endParaRPr lang="en-GB" sz="1800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n-GB" sz="2000" dirty="0">
                <a:solidFill>
                  <a:schemeClr val="accent1">
                    <a:lumMod val="75000"/>
                  </a:schemeClr>
                </a:solidFill>
              </a:rPr>
              <a:t>From 5</a:t>
            </a:r>
            <a:r>
              <a:rPr lang="en-GB" sz="2000" dirty="0" smtClean="0">
                <a:solidFill>
                  <a:schemeClr val="accent1">
                    <a:lumMod val="75000"/>
                  </a:schemeClr>
                </a:solidFill>
              </a:rPr>
              <a:t>th </a:t>
            </a:r>
            <a:r>
              <a:rPr lang="en-GB" sz="2000" dirty="0">
                <a:solidFill>
                  <a:schemeClr val="accent1">
                    <a:lumMod val="75000"/>
                  </a:schemeClr>
                </a:solidFill>
              </a:rPr>
              <a:t>– </a:t>
            </a:r>
            <a:r>
              <a:rPr lang="en-GB" sz="2000" dirty="0" smtClean="0">
                <a:solidFill>
                  <a:schemeClr val="accent1">
                    <a:lumMod val="75000"/>
                  </a:schemeClr>
                </a:solidFill>
              </a:rPr>
              <a:t>9th June, 9.30am – 3.30pm.</a:t>
            </a:r>
          </a:p>
          <a:p>
            <a:endParaRPr lang="en-GB" sz="1800" dirty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339752" y="442544"/>
            <a:ext cx="410445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 smtClean="0">
                <a:solidFill>
                  <a:srgbClr val="00B0F0"/>
                </a:solidFill>
              </a:rPr>
              <a:t>What is the coaching academy?</a:t>
            </a:r>
            <a:endParaRPr lang="en-GB" sz="3600" dirty="0">
              <a:solidFill>
                <a:srgbClr val="00B0F0"/>
              </a:solidFill>
            </a:endParaRPr>
          </a:p>
        </p:txBody>
      </p:sp>
      <p:pic>
        <p:nvPicPr>
          <p:cNvPr id="6" name="Picture 5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589240"/>
            <a:ext cx="9144000" cy="1243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931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5400" dirty="0" smtClean="0">
                <a:solidFill>
                  <a:srgbClr val="00B0F0"/>
                </a:solidFill>
              </a:rPr>
              <a:t>Requirements</a:t>
            </a:r>
            <a:endParaRPr lang="en-GB" sz="5400" dirty="0">
              <a:solidFill>
                <a:srgbClr val="00B0F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GB" sz="2400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n-GB" sz="2700" dirty="0" smtClean="0">
                <a:solidFill>
                  <a:schemeClr val="accent1">
                    <a:lumMod val="75000"/>
                  </a:schemeClr>
                </a:solidFill>
              </a:rPr>
              <a:t>Volunteer for at </a:t>
            </a:r>
            <a:r>
              <a:rPr lang="en-GB" sz="2700" dirty="0">
                <a:solidFill>
                  <a:schemeClr val="accent1">
                    <a:lumMod val="75000"/>
                  </a:schemeClr>
                </a:solidFill>
              </a:rPr>
              <a:t>least 10 hours at a school or sports </a:t>
            </a:r>
            <a:r>
              <a:rPr lang="en-GB" sz="2700" dirty="0" smtClean="0">
                <a:solidFill>
                  <a:schemeClr val="accent1">
                    <a:lumMod val="75000"/>
                  </a:schemeClr>
                </a:solidFill>
              </a:rPr>
              <a:t>club</a:t>
            </a:r>
          </a:p>
          <a:p>
            <a:r>
              <a:rPr lang="en-GB" sz="2700" dirty="0" smtClean="0">
                <a:solidFill>
                  <a:schemeClr val="accent1">
                    <a:lumMod val="75000"/>
                  </a:schemeClr>
                </a:solidFill>
              </a:rPr>
              <a:t>You </a:t>
            </a:r>
            <a:r>
              <a:rPr lang="en-GB" sz="2700" dirty="0">
                <a:solidFill>
                  <a:schemeClr val="accent1">
                    <a:lumMod val="75000"/>
                  </a:schemeClr>
                </a:solidFill>
              </a:rPr>
              <a:t>are eligible to participate in a maximum of 2 </a:t>
            </a:r>
            <a:r>
              <a:rPr lang="en-GB" sz="2700" dirty="0" smtClean="0">
                <a:solidFill>
                  <a:schemeClr val="accent1">
                    <a:lumMod val="75000"/>
                  </a:schemeClr>
                </a:solidFill>
              </a:rPr>
              <a:t>courses</a:t>
            </a:r>
            <a:endParaRPr lang="en-GB" sz="2700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n-GB" sz="2700" dirty="0" smtClean="0">
                <a:solidFill>
                  <a:schemeClr val="accent1">
                    <a:lumMod val="75000"/>
                  </a:schemeClr>
                </a:solidFill>
              </a:rPr>
              <a:t>You </a:t>
            </a:r>
            <a:r>
              <a:rPr lang="en-GB" sz="2700" dirty="0">
                <a:solidFill>
                  <a:schemeClr val="accent1">
                    <a:lumMod val="75000"/>
                  </a:schemeClr>
                </a:solidFill>
              </a:rPr>
              <a:t>must be in S4-S5 during this current academic year</a:t>
            </a:r>
          </a:p>
          <a:p>
            <a:r>
              <a:rPr lang="en-GB" sz="2700" dirty="0" smtClean="0">
                <a:solidFill>
                  <a:schemeClr val="accent1">
                    <a:lumMod val="75000"/>
                  </a:schemeClr>
                </a:solidFill>
              </a:rPr>
              <a:t>All </a:t>
            </a:r>
            <a:r>
              <a:rPr lang="en-GB" sz="2700" dirty="0">
                <a:solidFill>
                  <a:schemeClr val="accent1">
                    <a:lumMod val="75000"/>
                  </a:schemeClr>
                </a:solidFill>
              </a:rPr>
              <a:t>courses are </a:t>
            </a:r>
            <a:r>
              <a:rPr lang="en-GB" sz="2700" dirty="0" smtClean="0">
                <a:solidFill>
                  <a:schemeClr val="accent1">
                    <a:lumMod val="75000"/>
                  </a:schemeClr>
                </a:solidFill>
              </a:rPr>
              <a:t>FREE</a:t>
            </a:r>
          </a:p>
        </p:txBody>
      </p:sp>
      <p:pic>
        <p:nvPicPr>
          <p:cNvPr id="7" name="Picture 6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589240"/>
            <a:ext cx="9144000" cy="1243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2464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143000"/>
          </a:xfrm>
        </p:spPr>
        <p:txBody>
          <a:bodyPr/>
          <a:lstStyle/>
          <a:p>
            <a:r>
              <a:rPr lang="en-GB" dirty="0" smtClean="0">
                <a:solidFill>
                  <a:srgbClr val="00B0F0"/>
                </a:solidFill>
              </a:rPr>
              <a:t>What’s on?</a:t>
            </a:r>
            <a:endParaRPr lang="en-GB" dirty="0">
              <a:solidFill>
                <a:srgbClr val="00B0F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83568" y="5053826"/>
            <a:ext cx="2088232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pic>
        <p:nvPicPr>
          <p:cNvPr id="8" name="Picture 7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589240"/>
            <a:ext cx="9144000" cy="1243553"/>
          </a:xfrm>
          <a:prstGeom prst="rect">
            <a:avLst/>
          </a:prstGeom>
        </p:spPr>
      </p:pic>
      <p:pic>
        <p:nvPicPr>
          <p:cNvPr id="4" name="Picture 3" descr="Screen Clippi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1011872"/>
            <a:ext cx="8291264" cy="46085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6920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00B0F0"/>
                </a:solidFill>
              </a:rPr>
              <a:t>Personal Qualities</a:t>
            </a:r>
            <a:endParaRPr lang="en-GB" dirty="0">
              <a:solidFill>
                <a:srgbClr val="00B0F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003232" cy="4525963"/>
          </a:xfrm>
        </p:spPr>
        <p:txBody>
          <a:bodyPr>
            <a:normAutofit/>
          </a:bodyPr>
          <a:lstStyle/>
          <a:p>
            <a:r>
              <a:rPr lang="en-GB" altLang="en-US" dirty="0" smtClean="0">
                <a:solidFill>
                  <a:schemeClr val="accent1">
                    <a:lumMod val="75000"/>
                  </a:schemeClr>
                </a:solidFill>
              </a:rPr>
              <a:t>Approachable</a:t>
            </a:r>
          </a:p>
          <a:p>
            <a:r>
              <a:rPr lang="en-GB" altLang="en-US" dirty="0" smtClean="0">
                <a:solidFill>
                  <a:schemeClr val="accent1">
                    <a:lumMod val="75000"/>
                  </a:schemeClr>
                </a:solidFill>
              </a:rPr>
              <a:t>Reliable </a:t>
            </a:r>
          </a:p>
          <a:p>
            <a:r>
              <a:rPr lang="en-GB" altLang="en-US" dirty="0" smtClean="0">
                <a:solidFill>
                  <a:schemeClr val="accent1">
                    <a:lumMod val="75000"/>
                  </a:schemeClr>
                </a:solidFill>
              </a:rPr>
              <a:t>Enthusiastic and motivated </a:t>
            </a:r>
          </a:p>
          <a:p>
            <a:r>
              <a:rPr lang="en-GB" altLang="en-US" dirty="0" smtClean="0">
                <a:solidFill>
                  <a:schemeClr val="accent1">
                    <a:lumMod val="75000"/>
                  </a:schemeClr>
                </a:solidFill>
              </a:rPr>
              <a:t>Show initiative</a:t>
            </a:r>
          </a:p>
          <a:p>
            <a:endParaRPr lang="en-GB" dirty="0"/>
          </a:p>
        </p:txBody>
      </p:sp>
      <p:pic>
        <p:nvPicPr>
          <p:cNvPr id="6" name="Picture 5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589240"/>
            <a:ext cx="9144000" cy="1243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4953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400" dirty="0" smtClean="0">
                <a:solidFill>
                  <a:schemeClr val="accent1">
                    <a:lumMod val="75000"/>
                  </a:schemeClr>
                </a:solidFill>
              </a:rPr>
              <a:t>Application forms - </a:t>
            </a:r>
            <a:r>
              <a:rPr lang="en-GB" sz="2400" dirty="0" smtClean="0">
                <a:solidFill>
                  <a:schemeClr val="accent1">
                    <a:lumMod val="75000"/>
                  </a:schemeClr>
                </a:solidFill>
                <a:hlinkClick r:id="rId2"/>
              </a:rPr>
              <a:t>www.activeschoolsdundee.org.uk</a:t>
            </a:r>
            <a:r>
              <a:rPr lang="en-GB" sz="24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</a:p>
          <a:p>
            <a:pPr marL="0" indent="0">
              <a:buNone/>
            </a:pPr>
            <a:r>
              <a:rPr lang="en-GB" sz="2400" dirty="0" smtClean="0">
                <a:solidFill>
                  <a:schemeClr val="accent1">
                    <a:lumMod val="75000"/>
                  </a:schemeClr>
                </a:solidFill>
              </a:rPr>
              <a:t>Or see PE Department</a:t>
            </a:r>
          </a:p>
          <a:p>
            <a:pPr marL="0" indent="0">
              <a:buNone/>
            </a:pPr>
            <a:endParaRPr lang="en-GB" sz="2400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n-GB" sz="2400" dirty="0" smtClean="0">
                <a:solidFill>
                  <a:schemeClr val="accent1">
                    <a:lumMod val="75000"/>
                  </a:schemeClr>
                </a:solidFill>
              </a:rPr>
              <a:t>Must be </a:t>
            </a:r>
            <a:r>
              <a:rPr lang="en-GB" sz="2400" dirty="0">
                <a:solidFill>
                  <a:schemeClr val="accent1">
                    <a:lumMod val="75000"/>
                  </a:schemeClr>
                </a:solidFill>
              </a:rPr>
              <a:t>received by Friday </a:t>
            </a:r>
            <a:r>
              <a:rPr lang="en-GB" sz="2400" dirty="0" smtClean="0">
                <a:solidFill>
                  <a:schemeClr val="accent1">
                    <a:lumMod val="75000"/>
                  </a:schemeClr>
                </a:solidFill>
              </a:rPr>
              <a:t>28th </a:t>
            </a:r>
            <a:r>
              <a:rPr lang="en-GB" sz="2400" dirty="0">
                <a:solidFill>
                  <a:schemeClr val="accent1">
                    <a:lumMod val="75000"/>
                  </a:schemeClr>
                </a:solidFill>
              </a:rPr>
              <a:t>April </a:t>
            </a:r>
            <a:r>
              <a:rPr lang="en-GB" sz="2400" dirty="0" smtClean="0">
                <a:solidFill>
                  <a:schemeClr val="accent1">
                    <a:lumMod val="75000"/>
                  </a:schemeClr>
                </a:solidFill>
              </a:rPr>
              <a:t>2017</a:t>
            </a:r>
          </a:p>
          <a:p>
            <a:r>
              <a:rPr lang="en-GB" sz="2400" dirty="0" smtClean="0">
                <a:solidFill>
                  <a:schemeClr val="accent1">
                    <a:lumMod val="75000"/>
                  </a:schemeClr>
                </a:solidFill>
              </a:rPr>
              <a:t>All courses will be taking place at the Dundee and Angus College, </a:t>
            </a:r>
            <a:r>
              <a:rPr lang="en-GB" sz="2400" dirty="0" err="1" smtClean="0">
                <a:solidFill>
                  <a:schemeClr val="accent1">
                    <a:lumMod val="75000"/>
                  </a:schemeClr>
                </a:solidFill>
              </a:rPr>
              <a:t>Gardyne</a:t>
            </a:r>
            <a:r>
              <a:rPr lang="en-GB" sz="2400" dirty="0" smtClean="0">
                <a:solidFill>
                  <a:schemeClr val="accent1">
                    <a:lumMod val="75000"/>
                  </a:schemeClr>
                </a:solidFill>
              </a:rPr>
              <a:t> Campus, Dundee. Please </a:t>
            </a:r>
            <a:r>
              <a:rPr lang="en-GB" sz="2400" dirty="0">
                <a:solidFill>
                  <a:schemeClr val="accent1">
                    <a:lumMod val="75000"/>
                  </a:schemeClr>
                </a:solidFill>
              </a:rPr>
              <a:t>ensure a parent/guardian has signed your </a:t>
            </a:r>
            <a:r>
              <a:rPr lang="en-GB" sz="2400" dirty="0" smtClean="0">
                <a:solidFill>
                  <a:schemeClr val="accent1">
                    <a:lumMod val="75000"/>
                  </a:schemeClr>
                </a:solidFill>
              </a:rPr>
              <a:t>completed application </a:t>
            </a:r>
            <a:r>
              <a:rPr lang="en-GB" sz="2400" dirty="0">
                <a:solidFill>
                  <a:schemeClr val="accent1">
                    <a:lumMod val="75000"/>
                  </a:schemeClr>
                </a:solidFill>
              </a:rPr>
              <a:t>form before posting it </a:t>
            </a:r>
            <a:r>
              <a:rPr lang="en-GB" sz="2400" dirty="0" smtClean="0">
                <a:solidFill>
                  <a:schemeClr val="accent1">
                    <a:lumMod val="75000"/>
                  </a:schemeClr>
                </a:solidFill>
              </a:rPr>
              <a:t>to your Active School Co-ordinator</a:t>
            </a:r>
            <a:endParaRPr lang="en-GB" sz="2400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 algn="r">
              <a:buNone/>
            </a:pPr>
            <a:endParaRPr lang="en-GB" sz="2000" dirty="0" smtClean="0"/>
          </a:p>
          <a:p>
            <a:pPr marL="0" indent="0" algn="r">
              <a:buNone/>
            </a:pPr>
            <a:endParaRPr lang="en-GB" sz="2600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2843808" y="620688"/>
            <a:ext cx="345638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800" dirty="0" smtClean="0">
                <a:solidFill>
                  <a:srgbClr val="00B0F0"/>
                </a:solidFill>
              </a:rPr>
              <a:t>Apply now!</a:t>
            </a:r>
            <a:endParaRPr lang="en-GB" sz="4800" dirty="0">
              <a:solidFill>
                <a:srgbClr val="00B0F0"/>
              </a:solidFill>
            </a:endParaRPr>
          </a:p>
        </p:txBody>
      </p:sp>
      <p:pic>
        <p:nvPicPr>
          <p:cNvPr id="8" name="Picture 7" descr="Screen Clippi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589240"/>
            <a:ext cx="9144000" cy="1243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3502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2902D2EAC40D14CBB1A0A39C03DC645" ma:contentTypeVersion="2" ma:contentTypeDescription="Create a new document." ma:contentTypeScope="" ma:versionID="f5007f7785a890005d9bc14ae574a4cd">
  <xsd:schema xmlns:xsd="http://www.w3.org/2001/XMLSchema" xmlns:xs="http://www.w3.org/2001/XMLSchema" xmlns:p="http://schemas.microsoft.com/office/2006/metadata/properties" xmlns:ns2="02314801-b866-40fd-aeb4-c7509457cd6e" targetNamespace="http://schemas.microsoft.com/office/2006/metadata/properties" ma:root="true" ma:fieldsID="b7e50ef735b29d6d58c3108d11760767" ns2:_="">
    <xsd:import namespace="02314801-b866-40fd-aeb4-c7509457cd6e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2314801-b866-40fd-aeb4-c7509457cd6e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A151B982-AB2B-4C72-BB65-50EC28F2D1A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2314801-b866-40fd-aeb4-c7509457cd6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A12D403-DDB9-4745-8BE0-848EA5D21A8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56EF4C1-B8E1-404D-8889-759818F0C19D}">
  <ds:schemaRefs>
    <ds:schemaRef ds:uri="http://purl.org/dc/dcmitype/"/>
    <ds:schemaRef ds:uri="http://schemas.microsoft.com/office/infopath/2007/PartnerControls"/>
    <ds:schemaRef ds:uri="http://schemas.microsoft.com/office/2006/documentManagement/types"/>
    <ds:schemaRef ds:uri="http://schemas.microsoft.com/office/2006/metadata/properties"/>
    <ds:schemaRef ds:uri="http://purl.org/dc/terms/"/>
    <ds:schemaRef ds:uri="http://schemas.openxmlformats.org/package/2006/metadata/core-properties"/>
    <ds:schemaRef ds:uri="02314801-b866-40fd-aeb4-c7509457cd6e"/>
    <ds:schemaRef ds:uri="http://www.w3.org/XML/1998/namespace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263</TotalTime>
  <Words>150</Words>
  <Application>Microsoft Office PowerPoint</Application>
  <PresentationFormat>On-screen Show (4:3)</PresentationFormat>
  <Paragraphs>25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PowerPoint Presentation</vt:lpstr>
      <vt:lpstr>PowerPoint Presentation</vt:lpstr>
      <vt:lpstr>Requirements</vt:lpstr>
      <vt:lpstr>What’s on?</vt:lpstr>
      <vt:lpstr>Personal Qualities</vt:lpstr>
      <vt:lpstr>PowerPoint Presentation</vt:lpstr>
    </vt:vector>
  </TitlesOfParts>
  <Company>Dundee City Council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james fenna</dc:creator>
  <cp:lastModifiedBy>jpcurran920</cp:lastModifiedBy>
  <cp:revision>19</cp:revision>
  <dcterms:created xsi:type="dcterms:W3CDTF">2016-03-14T11:51:25Z</dcterms:created>
  <dcterms:modified xsi:type="dcterms:W3CDTF">2017-03-24T14:28:17Z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0x010100B2902D2EAC40D14CBB1A0A39C03DC645</vt:lpwstr>
  </property>
</Properties>
</file>