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8" r:id="rId3"/>
    <p:sldId id="306" r:id="rId4"/>
    <p:sldId id="296" r:id="rId5"/>
    <p:sldId id="304" r:id="rId6"/>
    <p:sldId id="29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005" autoAdjust="0"/>
  </p:normalViewPr>
  <p:slideViewPr>
    <p:cSldViewPr>
      <p:cViewPr varScale="1">
        <p:scale>
          <a:sx n="65" d="100"/>
          <a:sy n="65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BF843-FC36-446E-AE1E-DB9C7C1D85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27926FD-B23F-4392-B5F2-F4EE81704AFE}">
      <dgm:prSet phldrT="[Text]"/>
      <dgm:spPr/>
      <dgm:t>
        <a:bodyPr/>
        <a:lstStyle/>
        <a:p>
          <a:r>
            <a:rPr lang="en-GB" dirty="0" smtClean="0"/>
            <a:t>Pupils</a:t>
          </a:r>
          <a:endParaRPr lang="en-GB" dirty="0"/>
        </a:p>
      </dgm:t>
    </dgm:pt>
    <dgm:pt modelId="{9C7F0CD7-77CE-41C2-BDA6-51FFBC421D23}" type="parTrans" cxnId="{C4701E87-41DA-41B8-9F9A-7C43E7ED5A40}">
      <dgm:prSet/>
      <dgm:spPr/>
      <dgm:t>
        <a:bodyPr/>
        <a:lstStyle/>
        <a:p>
          <a:endParaRPr lang="en-GB"/>
        </a:p>
      </dgm:t>
    </dgm:pt>
    <dgm:pt modelId="{A23CD136-1D6A-4DAF-81E7-DAC32C18AB84}" type="sibTrans" cxnId="{C4701E87-41DA-41B8-9F9A-7C43E7ED5A40}">
      <dgm:prSet/>
      <dgm:spPr/>
      <dgm:t>
        <a:bodyPr/>
        <a:lstStyle/>
        <a:p>
          <a:endParaRPr lang="en-GB"/>
        </a:p>
      </dgm:t>
    </dgm:pt>
    <dgm:pt modelId="{CD693C3F-A102-45A0-971A-B9CD9B4A2D60}">
      <dgm:prSet phldrT="[Text]"/>
      <dgm:spPr/>
      <dgm:t>
        <a:bodyPr/>
        <a:lstStyle/>
        <a:p>
          <a:r>
            <a:rPr lang="en-GB" dirty="0" smtClean="0"/>
            <a:t>School staff</a:t>
          </a:r>
          <a:endParaRPr lang="en-GB" dirty="0"/>
        </a:p>
      </dgm:t>
    </dgm:pt>
    <dgm:pt modelId="{FAEE679A-BF15-4935-A48E-120C503C59F5}" type="parTrans" cxnId="{D001E702-B094-4C71-A83C-F158F217C5E4}">
      <dgm:prSet/>
      <dgm:spPr/>
      <dgm:t>
        <a:bodyPr/>
        <a:lstStyle/>
        <a:p>
          <a:endParaRPr lang="en-GB"/>
        </a:p>
      </dgm:t>
    </dgm:pt>
    <dgm:pt modelId="{C0B8464E-9D02-4BEE-962B-89B6277B0597}" type="sibTrans" cxnId="{D001E702-B094-4C71-A83C-F158F217C5E4}">
      <dgm:prSet/>
      <dgm:spPr/>
      <dgm:t>
        <a:bodyPr/>
        <a:lstStyle/>
        <a:p>
          <a:endParaRPr lang="en-GB"/>
        </a:p>
      </dgm:t>
    </dgm:pt>
    <dgm:pt modelId="{14BCBC5D-0532-42E4-B877-8F7EBDB66D6C}">
      <dgm:prSet phldrT="[Text]"/>
      <dgm:spPr/>
      <dgm:t>
        <a:bodyPr/>
        <a:lstStyle/>
        <a:p>
          <a:r>
            <a:rPr lang="en-GB" dirty="0" smtClean="0"/>
            <a:t>Parents and carers</a:t>
          </a:r>
          <a:endParaRPr lang="en-GB" dirty="0"/>
        </a:p>
      </dgm:t>
    </dgm:pt>
    <dgm:pt modelId="{72F25AED-BD28-4BB4-A959-90A99925A459}" type="parTrans" cxnId="{5C6DDDE9-6014-4E4F-B2E5-9FE50A6119B3}">
      <dgm:prSet/>
      <dgm:spPr/>
      <dgm:t>
        <a:bodyPr/>
        <a:lstStyle/>
        <a:p>
          <a:endParaRPr lang="en-GB"/>
        </a:p>
      </dgm:t>
    </dgm:pt>
    <dgm:pt modelId="{466D55A3-156A-4C25-99CC-57657F6512A3}" type="sibTrans" cxnId="{5C6DDDE9-6014-4E4F-B2E5-9FE50A6119B3}">
      <dgm:prSet/>
      <dgm:spPr/>
      <dgm:t>
        <a:bodyPr/>
        <a:lstStyle/>
        <a:p>
          <a:endParaRPr lang="en-GB"/>
        </a:p>
      </dgm:t>
    </dgm:pt>
    <dgm:pt modelId="{949ABA1D-44D8-4702-8BC3-AF576289F12F}" type="pres">
      <dgm:prSet presAssocID="{358BF843-FC36-446E-AE1E-DB9C7C1D85C8}" presName="compositeShape" presStyleCnt="0">
        <dgm:presLayoutVars>
          <dgm:chMax val="7"/>
          <dgm:dir/>
          <dgm:resizeHandles val="exact"/>
        </dgm:presLayoutVars>
      </dgm:prSet>
      <dgm:spPr/>
    </dgm:pt>
    <dgm:pt modelId="{268C8B15-FAB2-43D8-9ECA-6054993E6274}" type="pres">
      <dgm:prSet presAssocID="{427926FD-B23F-4392-B5F2-F4EE81704AFE}" presName="circ1" presStyleLbl="vennNode1" presStyleIdx="0" presStyleCnt="3"/>
      <dgm:spPr/>
      <dgm:t>
        <a:bodyPr/>
        <a:lstStyle/>
        <a:p>
          <a:endParaRPr lang="en-US"/>
        </a:p>
      </dgm:t>
    </dgm:pt>
    <dgm:pt modelId="{9891376A-23CD-4E5B-B613-93CCB5EE11D5}" type="pres">
      <dgm:prSet presAssocID="{427926FD-B23F-4392-B5F2-F4EE81704A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5DB2F-E0A0-4384-8309-FBBC415D079F}" type="pres">
      <dgm:prSet presAssocID="{CD693C3F-A102-45A0-971A-B9CD9B4A2D60}" presName="circ2" presStyleLbl="vennNode1" presStyleIdx="1" presStyleCnt="3"/>
      <dgm:spPr/>
      <dgm:t>
        <a:bodyPr/>
        <a:lstStyle/>
        <a:p>
          <a:endParaRPr lang="en-US"/>
        </a:p>
      </dgm:t>
    </dgm:pt>
    <dgm:pt modelId="{1C96592C-6485-4E23-8D69-C4C1843C43C3}" type="pres">
      <dgm:prSet presAssocID="{CD693C3F-A102-45A0-971A-B9CD9B4A2D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21816-B1AE-473D-A9FC-181FABFE90ED}" type="pres">
      <dgm:prSet presAssocID="{14BCBC5D-0532-42E4-B877-8F7EBDB66D6C}" presName="circ3" presStyleLbl="vennNode1" presStyleIdx="2" presStyleCnt="3"/>
      <dgm:spPr/>
      <dgm:t>
        <a:bodyPr/>
        <a:lstStyle/>
        <a:p>
          <a:endParaRPr lang="en-US"/>
        </a:p>
      </dgm:t>
    </dgm:pt>
    <dgm:pt modelId="{D94CAFE1-4B68-467D-B3EA-04AAEFCF169F}" type="pres">
      <dgm:prSet presAssocID="{14BCBC5D-0532-42E4-B877-8F7EBDB66D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8F4F9-EAB5-4ABA-8FC5-80D33FB77167}" type="presOf" srcId="{CD693C3F-A102-45A0-971A-B9CD9B4A2D60}" destId="{06D5DB2F-E0A0-4384-8309-FBBC415D079F}" srcOrd="0" destOrd="0" presId="urn:microsoft.com/office/officeart/2005/8/layout/venn1"/>
    <dgm:cxn modelId="{0A3B2B3D-62E1-4035-8029-CA9EB921788F}" type="presOf" srcId="{358BF843-FC36-446E-AE1E-DB9C7C1D85C8}" destId="{949ABA1D-44D8-4702-8BC3-AF576289F12F}" srcOrd="0" destOrd="0" presId="urn:microsoft.com/office/officeart/2005/8/layout/venn1"/>
    <dgm:cxn modelId="{6606AD43-99B6-4031-ADF8-F9B5B1E7B00F}" type="presOf" srcId="{14BCBC5D-0532-42E4-B877-8F7EBDB66D6C}" destId="{D94CAFE1-4B68-467D-B3EA-04AAEFCF169F}" srcOrd="1" destOrd="0" presId="urn:microsoft.com/office/officeart/2005/8/layout/venn1"/>
    <dgm:cxn modelId="{471C02A3-4219-487F-83EB-9C36FA8FD9AF}" type="presOf" srcId="{427926FD-B23F-4392-B5F2-F4EE81704AFE}" destId="{9891376A-23CD-4E5B-B613-93CCB5EE11D5}" srcOrd="1" destOrd="0" presId="urn:microsoft.com/office/officeart/2005/8/layout/venn1"/>
    <dgm:cxn modelId="{5C6DDDE9-6014-4E4F-B2E5-9FE50A6119B3}" srcId="{358BF843-FC36-446E-AE1E-DB9C7C1D85C8}" destId="{14BCBC5D-0532-42E4-B877-8F7EBDB66D6C}" srcOrd="2" destOrd="0" parTransId="{72F25AED-BD28-4BB4-A959-90A99925A459}" sibTransId="{466D55A3-156A-4C25-99CC-57657F6512A3}"/>
    <dgm:cxn modelId="{671CF102-93E2-4DCF-9CC5-2141421B7FA7}" type="presOf" srcId="{CD693C3F-A102-45A0-971A-B9CD9B4A2D60}" destId="{1C96592C-6485-4E23-8D69-C4C1843C43C3}" srcOrd="1" destOrd="0" presId="urn:microsoft.com/office/officeart/2005/8/layout/venn1"/>
    <dgm:cxn modelId="{F996885C-BC3B-4224-AE07-D4B817FCDAA3}" type="presOf" srcId="{14BCBC5D-0532-42E4-B877-8F7EBDB66D6C}" destId="{01921816-B1AE-473D-A9FC-181FABFE90ED}" srcOrd="0" destOrd="0" presId="urn:microsoft.com/office/officeart/2005/8/layout/venn1"/>
    <dgm:cxn modelId="{DAEED802-6398-45C8-BA27-0CE7137E1FCF}" type="presOf" srcId="{427926FD-B23F-4392-B5F2-F4EE81704AFE}" destId="{268C8B15-FAB2-43D8-9ECA-6054993E6274}" srcOrd="0" destOrd="0" presId="urn:microsoft.com/office/officeart/2005/8/layout/venn1"/>
    <dgm:cxn modelId="{C4701E87-41DA-41B8-9F9A-7C43E7ED5A40}" srcId="{358BF843-FC36-446E-AE1E-DB9C7C1D85C8}" destId="{427926FD-B23F-4392-B5F2-F4EE81704AFE}" srcOrd="0" destOrd="0" parTransId="{9C7F0CD7-77CE-41C2-BDA6-51FFBC421D23}" sibTransId="{A23CD136-1D6A-4DAF-81E7-DAC32C18AB84}"/>
    <dgm:cxn modelId="{D001E702-B094-4C71-A83C-F158F217C5E4}" srcId="{358BF843-FC36-446E-AE1E-DB9C7C1D85C8}" destId="{CD693C3F-A102-45A0-971A-B9CD9B4A2D60}" srcOrd="1" destOrd="0" parTransId="{FAEE679A-BF15-4935-A48E-120C503C59F5}" sibTransId="{C0B8464E-9D02-4BEE-962B-89B6277B0597}"/>
    <dgm:cxn modelId="{E4A5BB83-44C5-42E1-9898-EC80B62F523B}" type="presParOf" srcId="{949ABA1D-44D8-4702-8BC3-AF576289F12F}" destId="{268C8B15-FAB2-43D8-9ECA-6054993E6274}" srcOrd="0" destOrd="0" presId="urn:microsoft.com/office/officeart/2005/8/layout/venn1"/>
    <dgm:cxn modelId="{F9C1A1B1-2D83-4B18-81CC-25F1B5A15C69}" type="presParOf" srcId="{949ABA1D-44D8-4702-8BC3-AF576289F12F}" destId="{9891376A-23CD-4E5B-B613-93CCB5EE11D5}" srcOrd="1" destOrd="0" presId="urn:microsoft.com/office/officeart/2005/8/layout/venn1"/>
    <dgm:cxn modelId="{67D2B9EA-FFB9-4644-8566-F1EDDD92F03B}" type="presParOf" srcId="{949ABA1D-44D8-4702-8BC3-AF576289F12F}" destId="{06D5DB2F-E0A0-4384-8309-FBBC415D079F}" srcOrd="2" destOrd="0" presId="urn:microsoft.com/office/officeart/2005/8/layout/venn1"/>
    <dgm:cxn modelId="{945B3B62-232E-4866-9400-32ADB55F39D7}" type="presParOf" srcId="{949ABA1D-44D8-4702-8BC3-AF576289F12F}" destId="{1C96592C-6485-4E23-8D69-C4C1843C43C3}" srcOrd="3" destOrd="0" presId="urn:microsoft.com/office/officeart/2005/8/layout/venn1"/>
    <dgm:cxn modelId="{84E0733B-9CA6-4652-8454-FE6DC5E12008}" type="presParOf" srcId="{949ABA1D-44D8-4702-8BC3-AF576289F12F}" destId="{01921816-B1AE-473D-A9FC-181FABFE90ED}" srcOrd="4" destOrd="0" presId="urn:microsoft.com/office/officeart/2005/8/layout/venn1"/>
    <dgm:cxn modelId="{ACD04C2A-F740-4906-A3A2-8D213144C35F}" type="presParOf" srcId="{949ABA1D-44D8-4702-8BC3-AF576289F12F}" destId="{D94CAFE1-4B68-467D-B3EA-04AAEFCF16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3AA23-56AD-4A24-A9A6-9EFEAD7F8D3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523BC-B144-4379-9150-21961440CBCD}">
      <dgm:prSet/>
      <dgm:spPr/>
      <dgm:t>
        <a:bodyPr/>
        <a:lstStyle/>
        <a:p>
          <a:pPr rtl="0"/>
          <a:r>
            <a:rPr lang="en-GB" b="0" dirty="0" smtClean="0"/>
            <a:t>Peer Supporters and S6 Buddies</a:t>
          </a:r>
          <a:endParaRPr lang="en-GB" b="0" dirty="0"/>
        </a:p>
      </dgm:t>
    </dgm:pt>
    <dgm:pt modelId="{58337BB4-EC5C-4D7B-A86E-34DE2A913390}" type="parTrans" cxnId="{4BBB4A60-B8DF-401B-87A1-922725618171}">
      <dgm:prSet/>
      <dgm:spPr/>
      <dgm:t>
        <a:bodyPr/>
        <a:lstStyle/>
        <a:p>
          <a:endParaRPr lang="en-US"/>
        </a:p>
      </dgm:t>
    </dgm:pt>
    <dgm:pt modelId="{EA91F965-83AC-48E6-8625-6F0F35EBE70C}" type="sibTrans" cxnId="{4BBB4A60-B8DF-401B-87A1-922725618171}">
      <dgm:prSet/>
      <dgm:spPr/>
      <dgm:t>
        <a:bodyPr/>
        <a:lstStyle/>
        <a:p>
          <a:endParaRPr lang="en-US"/>
        </a:p>
      </dgm:t>
    </dgm:pt>
    <dgm:pt modelId="{902B8462-155B-4263-BC44-E655F7BC4B38}">
      <dgm:prSet/>
      <dgm:spPr/>
      <dgm:t>
        <a:bodyPr/>
        <a:lstStyle/>
        <a:p>
          <a:pPr rtl="0"/>
          <a:r>
            <a:rPr lang="en-GB" b="0" dirty="0" smtClean="0"/>
            <a:t>Support for Learning and Guidance Teachers</a:t>
          </a:r>
          <a:endParaRPr lang="en-GB" b="0" dirty="0"/>
        </a:p>
      </dgm:t>
    </dgm:pt>
    <dgm:pt modelId="{8F6A4B50-7F02-44A2-8419-C884CD630678}" type="parTrans" cxnId="{9838D9AF-0C42-4F14-ACD6-DE41A47075DD}">
      <dgm:prSet/>
      <dgm:spPr/>
      <dgm:t>
        <a:bodyPr/>
        <a:lstStyle/>
        <a:p>
          <a:endParaRPr lang="en-US"/>
        </a:p>
      </dgm:t>
    </dgm:pt>
    <dgm:pt modelId="{275BB377-47FA-40A3-98A6-A5DAF2832597}" type="sibTrans" cxnId="{9838D9AF-0C42-4F14-ACD6-DE41A47075DD}">
      <dgm:prSet/>
      <dgm:spPr/>
      <dgm:t>
        <a:bodyPr/>
        <a:lstStyle/>
        <a:p>
          <a:endParaRPr lang="en-US"/>
        </a:p>
      </dgm:t>
    </dgm:pt>
    <dgm:pt modelId="{C9049089-3B2C-4329-92A9-88C6B9E4BF9B}">
      <dgm:prSet/>
      <dgm:spPr/>
      <dgm:t>
        <a:bodyPr/>
        <a:lstStyle/>
        <a:p>
          <a:pPr rtl="0"/>
          <a:r>
            <a:rPr lang="en-GB" b="0" dirty="0" smtClean="0"/>
            <a:t>Tutors Teachers and Pupil Support Workers</a:t>
          </a:r>
          <a:endParaRPr lang="en-GB" b="0" dirty="0"/>
        </a:p>
      </dgm:t>
    </dgm:pt>
    <dgm:pt modelId="{C3C2661A-59CB-4E2B-BB45-B2243C2A9162}" type="parTrans" cxnId="{4E68D477-A00E-4EED-9312-7A12146B3903}">
      <dgm:prSet/>
      <dgm:spPr/>
      <dgm:t>
        <a:bodyPr/>
        <a:lstStyle/>
        <a:p>
          <a:endParaRPr lang="en-US"/>
        </a:p>
      </dgm:t>
    </dgm:pt>
    <dgm:pt modelId="{5915325C-DC3F-49E8-9226-C7977FAE078C}" type="sibTrans" cxnId="{4E68D477-A00E-4EED-9312-7A12146B3903}">
      <dgm:prSet/>
      <dgm:spPr/>
      <dgm:t>
        <a:bodyPr/>
        <a:lstStyle/>
        <a:p>
          <a:endParaRPr lang="en-US"/>
        </a:p>
      </dgm:t>
    </dgm:pt>
    <dgm:pt modelId="{F5E03672-9A69-42ED-82E5-521C87FECA07}">
      <dgm:prSet/>
      <dgm:spPr/>
      <dgm:t>
        <a:bodyPr/>
        <a:lstStyle/>
        <a:p>
          <a:pPr rtl="0"/>
          <a:r>
            <a:rPr lang="en-GB" b="0" dirty="0" smtClean="0"/>
            <a:t>School Support Workers</a:t>
          </a:r>
          <a:endParaRPr lang="en-GB" b="0" dirty="0"/>
        </a:p>
      </dgm:t>
    </dgm:pt>
    <dgm:pt modelId="{96AF5BC2-B16B-462E-BFA9-98021D44F287}" type="parTrans" cxnId="{F83DB15F-5E4F-4FE5-9D99-BDB1F9D035DD}">
      <dgm:prSet/>
      <dgm:spPr/>
      <dgm:t>
        <a:bodyPr/>
        <a:lstStyle/>
        <a:p>
          <a:endParaRPr lang="en-US"/>
        </a:p>
      </dgm:t>
    </dgm:pt>
    <dgm:pt modelId="{53EB3C3D-4957-47CC-8E19-622CC972F460}" type="sibTrans" cxnId="{F83DB15F-5E4F-4FE5-9D99-BDB1F9D035DD}">
      <dgm:prSet/>
      <dgm:spPr/>
      <dgm:t>
        <a:bodyPr/>
        <a:lstStyle/>
        <a:p>
          <a:endParaRPr lang="en-US"/>
        </a:p>
      </dgm:t>
    </dgm:pt>
    <dgm:pt modelId="{C68FF527-4C64-432D-AE56-94E1522F112F}" type="pres">
      <dgm:prSet presAssocID="{7FB3AA23-56AD-4A24-A9A6-9EFEAD7F8D3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90B03FA0-7CB3-4E9A-9B4A-D4FDBFDBFC17}" type="pres">
      <dgm:prSet presAssocID="{876523BC-B144-4379-9150-21961440CBCD}" presName="parenttextcomposite" presStyleCnt="0"/>
      <dgm:spPr/>
    </dgm:pt>
    <dgm:pt modelId="{CB12F540-C056-4281-A201-A591D900930A}" type="pres">
      <dgm:prSet presAssocID="{876523BC-B144-4379-9150-21961440CBCD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152D3-17C9-455F-9215-BD00ABCFB03D}" type="pres">
      <dgm:prSet presAssocID="{876523BC-B144-4379-9150-21961440CBCD}" presName="parallelogramComposite" presStyleCnt="0"/>
      <dgm:spPr/>
    </dgm:pt>
    <dgm:pt modelId="{0AF5C842-DB24-46FC-9C0B-366DEF2062E7}" type="pres">
      <dgm:prSet presAssocID="{876523BC-B144-4379-9150-21961440CBCD}" presName="parallelogram1" presStyleLbl="alignNode1" presStyleIdx="0" presStyleCnt="28"/>
      <dgm:spPr/>
    </dgm:pt>
    <dgm:pt modelId="{C0309E03-3165-474E-B1DF-8A01C80A3C08}" type="pres">
      <dgm:prSet presAssocID="{876523BC-B144-4379-9150-21961440CBCD}" presName="parallelogram2" presStyleLbl="alignNode1" presStyleIdx="1" presStyleCnt="28"/>
      <dgm:spPr/>
    </dgm:pt>
    <dgm:pt modelId="{136DED81-B193-4307-B6E8-E5C3E4903D43}" type="pres">
      <dgm:prSet presAssocID="{876523BC-B144-4379-9150-21961440CBCD}" presName="parallelogram3" presStyleLbl="alignNode1" presStyleIdx="2" presStyleCnt="28"/>
      <dgm:spPr/>
    </dgm:pt>
    <dgm:pt modelId="{B2B84CFF-8B70-4181-92CB-01337D2A1DAD}" type="pres">
      <dgm:prSet presAssocID="{876523BC-B144-4379-9150-21961440CBCD}" presName="parallelogram4" presStyleLbl="alignNode1" presStyleIdx="3" presStyleCnt="28"/>
      <dgm:spPr/>
    </dgm:pt>
    <dgm:pt modelId="{B33213D8-AEA7-453E-B693-5D43BA2715CF}" type="pres">
      <dgm:prSet presAssocID="{876523BC-B144-4379-9150-21961440CBCD}" presName="parallelogram5" presStyleLbl="alignNode1" presStyleIdx="4" presStyleCnt="28"/>
      <dgm:spPr/>
    </dgm:pt>
    <dgm:pt modelId="{2AB0FB81-4055-4E99-A56F-3F8739027B7E}" type="pres">
      <dgm:prSet presAssocID="{876523BC-B144-4379-9150-21961440CBCD}" presName="parallelogram6" presStyleLbl="alignNode1" presStyleIdx="5" presStyleCnt="28"/>
      <dgm:spPr/>
    </dgm:pt>
    <dgm:pt modelId="{BC338F5D-E04A-4FCA-80E0-F4757A806A2D}" type="pres">
      <dgm:prSet presAssocID="{876523BC-B144-4379-9150-21961440CBCD}" presName="parallelogram7" presStyleLbl="alignNode1" presStyleIdx="6" presStyleCnt="28"/>
      <dgm:spPr/>
    </dgm:pt>
    <dgm:pt modelId="{2E771762-2FFB-440E-A4DD-4FF5A1366F16}" type="pres">
      <dgm:prSet presAssocID="{EA91F965-83AC-48E6-8625-6F0F35EBE70C}" presName="sibTrans" presStyleCnt="0"/>
      <dgm:spPr/>
    </dgm:pt>
    <dgm:pt modelId="{6B6C2A7E-D106-41D4-ADAC-500693AFDCB2}" type="pres">
      <dgm:prSet presAssocID="{902B8462-155B-4263-BC44-E655F7BC4B38}" presName="parenttextcomposite" presStyleCnt="0"/>
      <dgm:spPr/>
    </dgm:pt>
    <dgm:pt modelId="{2375EA94-8BAF-498A-BC25-A2706F9B89C7}" type="pres">
      <dgm:prSet presAssocID="{902B8462-155B-4263-BC44-E655F7BC4B38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7CC7D6-C8A7-436A-BC2E-FEE37773F040}" type="pres">
      <dgm:prSet presAssocID="{902B8462-155B-4263-BC44-E655F7BC4B38}" presName="parallelogramComposite" presStyleCnt="0"/>
      <dgm:spPr/>
    </dgm:pt>
    <dgm:pt modelId="{5B69C528-57FB-4AC4-86F3-CBD440A15D97}" type="pres">
      <dgm:prSet presAssocID="{902B8462-155B-4263-BC44-E655F7BC4B38}" presName="parallelogram1" presStyleLbl="alignNode1" presStyleIdx="7" presStyleCnt="28"/>
      <dgm:spPr/>
    </dgm:pt>
    <dgm:pt modelId="{CF7F07EC-5329-4CC1-A04A-17EECCB3C028}" type="pres">
      <dgm:prSet presAssocID="{902B8462-155B-4263-BC44-E655F7BC4B38}" presName="parallelogram2" presStyleLbl="alignNode1" presStyleIdx="8" presStyleCnt="28"/>
      <dgm:spPr/>
    </dgm:pt>
    <dgm:pt modelId="{C9829315-55CA-4667-9B87-2BB0F159ECAE}" type="pres">
      <dgm:prSet presAssocID="{902B8462-155B-4263-BC44-E655F7BC4B38}" presName="parallelogram3" presStyleLbl="alignNode1" presStyleIdx="9" presStyleCnt="28"/>
      <dgm:spPr/>
    </dgm:pt>
    <dgm:pt modelId="{0FE5AE36-F9FA-427B-8DF3-655D3433FD23}" type="pres">
      <dgm:prSet presAssocID="{902B8462-155B-4263-BC44-E655F7BC4B38}" presName="parallelogram4" presStyleLbl="alignNode1" presStyleIdx="10" presStyleCnt="28"/>
      <dgm:spPr/>
    </dgm:pt>
    <dgm:pt modelId="{466E0CBE-D21A-49B5-91E0-E9A4BE4775A6}" type="pres">
      <dgm:prSet presAssocID="{902B8462-155B-4263-BC44-E655F7BC4B38}" presName="parallelogram5" presStyleLbl="alignNode1" presStyleIdx="11" presStyleCnt="28"/>
      <dgm:spPr/>
    </dgm:pt>
    <dgm:pt modelId="{767D783B-A2CB-4307-98F8-F2658800612A}" type="pres">
      <dgm:prSet presAssocID="{902B8462-155B-4263-BC44-E655F7BC4B38}" presName="parallelogram6" presStyleLbl="alignNode1" presStyleIdx="12" presStyleCnt="28"/>
      <dgm:spPr/>
    </dgm:pt>
    <dgm:pt modelId="{F445FED1-3E3E-4872-A710-A32B9F517EE8}" type="pres">
      <dgm:prSet presAssocID="{902B8462-155B-4263-BC44-E655F7BC4B38}" presName="parallelogram7" presStyleLbl="alignNode1" presStyleIdx="13" presStyleCnt="28"/>
      <dgm:spPr/>
    </dgm:pt>
    <dgm:pt modelId="{7F20CE76-051B-4AC8-A60A-0A84AD25D4C0}" type="pres">
      <dgm:prSet presAssocID="{275BB377-47FA-40A3-98A6-A5DAF2832597}" presName="sibTrans" presStyleCnt="0"/>
      <dgm:spPr/>
    </dgm:pt>
    <dgm:pt modelId="{A5E6A97A-001D-4997-A532-6E9A7DF5D864}" type="pres">
      <dgm:prSet presAssocID="{C9049089-3B2C-4329-92A9-88C6B9E4BF9B}" presName="parenttextcomposite" presStyleCnt="0"/>
      <dgm:spPr/>
    </dgm:pt>
    <dgm:pt modelId="{8F787A29-9564-4848-BB6E-7B031378577A}" type="pres">
      <dgm:prSet presAssocID="{C9049089-3B2C-4329-92A9-88C6B9E4BF9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58129-5FD8-46AD-8351-AD736A37B08B}" type="pres">
      <dgm:prSet presAssocID="{C9049089-3B2C-4329-92A9-88C6B9E4BF9B}" presName="parallelogramComposite" presStyleCnt="0"/>
      <dgm:spPr/>
    </dgm:pt>
    <dgm:pt modelId="{75E2C38D-B0F6-4122-A936-AC5CF61CD184}" type="pres">
      <dgm:prSet presAssocID="{C9049089-3B2C-4329-92A9-88C6B9E4BF9B}" presName="parallelogram1" presStyleLbl="alignNode1" presStyleIdx="14" presStyleCnt="28"/>
      <dgm:spPr/>
    </dgm:pt>
    <dgm:pt modelId="{000B3B66-5716-45E8-BAE3-D7DBF4BB1CF3}" type="pres">
      <dgm:prSet presAssocID="{C9049089-3B2C-4329-92A9-88C6B9E4BF9B}" presName="parallelogram2" presStyleLbl="alignNode1" presStyleIdx="15" presStyleCnt="28"/>
      <dgm:spPr/>
    </dgm:pt>
    <dgm:pt modelId="{3A499ED4-7AC3-4A94-B1C4-715C623C4C5F}" type="pres">
      <dgm:prSet presAssocID="{C9049089-3B2C-4329-92A9-88C6B9E4BF9B}" presName="parallelogram3" presStyleLbl="alignNode1" presStyleIdx="16" presStyleCnt="28"/>
      <dgm:spPr/>
    </dgm:pt>
    <dgm:pt modelId="{30A18A3A-BD0D-4327-908D-62777DF64401}" type="pres">
      <dgm:prSet presAssocID="{C9049089-3B2C-4329-92A9-88C6B9E4BF9B}" presName="parallelogram4" presStyleLbl="alignNode1" presStyleIdx="17" presStyleCnt="28"/>
      <dgm:spPr/>
    </dgm:pt>
    <dgm:pt modelId="{C6F6BF63-A91D-4330-AE57-FA27EA3A99E1}" type="pres">
      <dgm:prSet presAssocID="{C9049089-3B2C-4329-92A9-88C6B9E4BF9B}" presName="parallelogram5" presStyleLbl="alignNode1" presStyleIdx="18" presStyleCnt="28"/>
      <dgm:spPr/>
    </dgm:pt>
    <dgm:pt modelId="{79A6806B-34E0-465C-ADE6-E7A65689568F}" type="pres">
      <dgm:prSet presAssocID="{C9049089-3B2C-4329-92A9-88C6B9E4BF9B}" presName="parallelogram6" presStyleLbl="alignNode1" presStyleIdx="19" presStyleCnt="28"/>
      <dgm:spPr/>
    </dgm:pt>
    <dgm:pt modelId="{797E21E2-DDB7-4568-A7D2-2B4AC77464DA}" type="pres">
      <dgm:prSet presAssocID="{C9049089-3B2C-4329-92A9-88C6B9E4BF9B}" presName="parallelogram7" presStyleLbl="alignNode1" presStyleIdx="20" presStyleCnt="28"/>
      <dgm:spPr/>
    </dgm:pt>
    <dgm:pt modelId="{81F0E2D2-F46C-4676-BE79-181BA08127C1}" type="pres">
      <dgm:prSet presAssocID="{5915325C-DC3F-49E8-9226-C7977FAE078C}" presName="sibTrans" presStyleCnt="0"/>
      <dgm:spPr/>
    </dgm:pt>
    <dgm:pt modelId="{83821F67-B04C-4E62-8F86-3BEF1F45F2A0}" type="pres">
      <dgm:prSet presAssocID="{F5E03672-9A69-42ED-82E5-521C87FECA07}" presName="parenttextcomposite" presStyleCnt="0"/>
      <dgm:spPr/>
    </dgm:pt>
    <dgm:pt modelId="{C43A6D95-292A-4160-9E68-79BB7E9659FB}" type="pres">
      <dgm:prSet presAssocID="{F5E03672-9A69-42ED-82E5-521C87FECA07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74298-752F-46BA-8195-13C7FF636B64}" type="pres">
      <dgm:prSet presAssocID="{F5E03672-9A69-42ED-82E5-521C87FECA07}" presName="parallelogramComposite" presStyleCnt="0"/>
      <dgm:spPr/>
    </dgm:pt>
    <dgm:pt modelId="{7331C5F7-0548-47FC-AA9B-850D5260AE3C}" type="pres">
      <dgm:prSet presAssocID="{F5E03672-9A69-42ED-82E5-521C87FECA07}" presName="parallelogram1" presStyleLbl="alignNode1" presStyleIdx="21" presStyleCnt="28"/>
      <dgm:spPr/>
    </dgm:pt>
    <dgm:pt modelId="{44F189AF-825D-4495-9DE3-A3E0FE300AE7}" type="pres">
      <dgm:prSet presAssocID="{F5E03672-9A69-42ED-82E5-521C87FECA07}" presName="parallelogram2" presStyleLbl="alignNode1" presStyleIdx="22" presStyleCnt="28"/>
      <dgm:spPr/>
    </dgm:pt>
    <dgm:pt modelId="{37A62FCF-5CFC-44FA-BFF2-F57A2260E270}" type="pres">
      <dgm:prSet presAssocID="{F5E03672-9A69-42ED-82E5-521C87FECA07}" presName="parallelogram3" presStyleLbl="alignNode1" presStyleIdx="23" presStyleCnt="28"/>
      <dgm:spPr/>
    </dgm:pt>
    <dgm:pt modelId="{F8912ED4-06BD-457A-BAEE-7220D7FFF740}" type="pres">
      <dgm:prSet presAssocID="{F5E03672-9A69-42ED-82E5-521C87FECA07}" presName="parallelogram4" presStyleLbl="alignNode1" presStyleIdx="24" presStyleCnt="28"/>
      <dgm:spPr/>
    </dgm:pt>
    <dgm:pt modelId="{E9D542E5-7D02-451D-8236-FB3CDB0DDD0F}" type="pres">
      <dgm:prSet presAssocID="{F5E03672-9A69-42ED-82E5-521C87FECA07}" presName="parallelogram5" presStyleLbl="alignNode1" presStyleIdx="25" presStyleCnt="28"/>
      <dgm:spPr/>
    </dgm:pt>
    <dgm:pt modelId="{2539774B-7575-450A-8A34-17A0D03C7942}" type="pres">
      <dgm:prSet presAssocID="{F5E03672-9A69-42ED-82E5-521C87FECA07}" presName="parallelogram6" presStyleLbl="alignNode1" presStyleIdx="26" presStyleCnt="28"/>
      <dgm:spPr/>
    </dgm:pt>
    <dgm:pt modelId="{A0C4871F-EEFD-4B86-9A47-4F73CA8CD339}" type="pres">
      <dgm:prSet presAssocID="{F5E03672-9A69-42ED-82E5-521C87FECA07}" presName="parallelogram7" presStyleLbl="alignNode1" presStyleIdx="27" presStyleCnt="28"/>
      <dgm:spPr/>
    </dgm:pt>
  </dgm:ptLst>
  <dgm:cxnLst>
    <dgm:cxn modelId="{2ED88A3E-5CFA-41FC-BAE5-6411B3FB850A}" type="presOf" srcId="{F5E03672-9A69-42ED-82E5-521C87FECA07}" destId="{C43A6D95-292A-4160-9E68-79BB7E9659FB}" srcOrd="0" destOrd="0" presId="urn:microsoft.com/office/officeart/2008/layout/VerticalAccentList"/>
    <dgm:cxn modelId="{4E68D477-A00E-4EED-9312-7A12146B3903}" srcId="{7FB3AA23-56AD-4A24-A9A6-9EFEAD7F8D31}" destId="{C9049089-3B2C-4329-92A9-88C6B9E4BF9B}" srcOrd="2" destOrd="0" parTransId="{C3C2661A-59CB-4E2B-BB45-B2243C2A9162}" sibTransId="{5915325C-DC3F-49E8-9226-C7977FAE078C}"/>
    <dgm:cxn modelId="{3A40F157-A051-4772-8EDC-1E5D2712C7BC}" type="presOf" srcId="{7FB3AA23-56AD-4A24-A9A6-9EFEAD7F8D31}" destId="{C68FF527-4C64-432D-AE56-94E1522F112F}" srcOrd="0" destOrd="0" presId="urn:microsoft.com/office/officeart/2008/layout/VerticalAccentList"/>
    <dgm:cxn modelId="{4BBB4A60-B8DF-401B-87A1-922725618171}" srcId="{7FB3AA23-56AD-4A24-A9A6-9EFEAD7F8D31}" destId="{876523BC-B144-4379-9150-21961440CBCD}" srcOrd="0" destOrd="0" parTransId="{58337BB4-EC5C-4D7B-A86E-34DE2A913390}" sibTransId="{EA91F965-83AC-48E6-8625-6F0F35EBE70C}"/>
    <dgm:cxn modelId="{9838D9AF-0C42-4F14-ACD6-DE41A47075DD}" srcId="{7FB3AA23-56AD-4A24-A9A6-9EFEAD7F8D31}" destId="{902B8462-155B-4263-BC44-E655F7BC4B38}" srcOrd="1" destOrd="0" parTransId="{8F6A4B50-7F02-44A2-8419-C884CD630678}" sibTransId="{275BB377-47FA-40A3-98A6-A5DAF2832597}"/>
    <dgm:cxn modelId="{ED34C187-47B1-4F0C-BF1C-4736FEA205A3}" type="presOf" srcId="{876523BC-B144-4379-9150-21961440CBCD}" destId="{CB12F540-C056-4281-A201-A591D900930A}" srcOrd="0" destOrd="0" presId="urn:microsoft.com/office/officeart/2008/layout/VerticalAccentList"/>
    <dgm:cxn modelId="{F83DB15F-5E4F-4FE5-9D99-BDB1F9D035DD}" srcId="{7FB3AA23-56AD-4A24-A9A6-9EFEAD7F8D31}" destId="{F5E03672-9A69-42ED-82E5-521C87FECA07}" srcOrd="3" destOrd="0" parTransId="{96AF5BC2-B16B-462E-BFA9-98021D44F287}" sibTransId="{53EB3C3D-4957-47CC-8E19-622CC972F460}"/>
    <dgm:cxn modelId="{E31B01BF-ECED-400E-B08B-AD43A5D96457}" type="presOf" srcId="{902B8462-155B-4263-BC44-E655F7BC4B38}" destId="{2375EA94-8BAF-498A-BC25-A2706F9B89C7}" srcOrd="0" destOrd="0" presId="urn:microsoft.com/office/officeart/2008/layout/VerticalAccentList"/>
    <dgm:cxn modelId="{3BAAA953-B1CC-44BB-8E47-42AC53E556BE}" type="presOf" srcId="{C9049089-3B2C-4329-92A9-88C6B9E4BF9B}" destId="{8F787A29-9564-4848-BB6E-7B031378577A}" srcOrd="0" destOrd="0" presId="urn:microsoft.com/office/officeart/2008/layout/VerticalAccentList"/>
    <dgm:cxn modelId="{C055E07C-7FE9-4377-931A-7944F71498A5}" type="presParOf" srcId="{C68FF527-4C64-432D-AE56-94E1522F112F}" destId="{90B03FA0-7CB3-4E9A-9B4A-D4FDBFDBFC17}" srcOrd="0" destOrd="0" presId="urn:microsoft.com/office/officeart/2008/layout/VerticalAccentList"/>
    <dgm:cxn modelId="{B7A518FF-740D-4160-BE8E-F22ACFD1F6FF}" type="presParOf" srcId="{90B03FA0-7CB3-4E9A-9B4A-D4FDBFDBFC17}" destId="{CB12F540-C056-4281-A201-A591D900930A}" srcOrd="0" destOrd="0" presId="urn:microsoft.com/office/officeart/2008/layout/VerticalAccentList"/>
    <dgm:cxn modelId="{0041FE75-24EE-4505-BF77-EB11B0777E7F}" type="presParOf" srcId="{C68FF527-4C64-432D-AE56-94E1522F112F}" destId="{70D152D3-17C9-455F-9215-BD00ABCFB03D}" srcOrd="1" destOrd="0" presId="urn:microsoft.com/office/officeart/2008/layout/VerticalAccentList"/>
    <dgm:cxn modelId="{3A319A60-820F-4087-A866-88EB2E5FF05D}" type="presParOf" srcId="{70D152D3-17C9-455F-9215-BD00ABCFB03D}" destId="{0AF5C842-DB24-46FC-9C0B-366DEF2062E7}" srcOrd="0" destOrd="0" presId="urn:microsoft.com/office/officeart/2008/layout/VerticalAccentList"/>
    <dgm:cxn modelId="{1D116188-E51B-4E14-A32D-96B0CDC06B87}" type="presParOf" srcId="{70D152D3-17C9-455F-9215-BD00ABCFB03D}" destId="{C0309E03-3165-474E-B1DF-8A01C80A3C08}" srcOrd="1" destOrd="0" presId="urn:microsoft.com/office/officeart/2008/layout/VerticalAccentList"/>
    <dgm:cxn modelId="{267DE543-6D28-45E1-9139-F47F0206C18D}" type="presParOf" srcId="{70D152D3-17C9-455F-9215-BD00ABCFB03D}" destId="{136DED81-B193-4307-B6E8-E5C3E4903D43}" srcOrd="2" destOrd="0" presId="urn:microsoft.com/office/officeart/2008/layout/VerticalAccentList"/>
    <dgm:cxn modelId="{86D9AC5C-3866-415B-ADDC-49B6DB03F778}" type="presParOf" srcId="{70D152D3-17C9-455F-9215-BD00ABCFB03D}" destId="{B2B84CFF-8B70-4181-92CB-01337D2A1DAD}" srcOrd="3" destOrd="0" presId="urn:microsoft.com/office/officeart/2008/layout/VerticalAccentList"/>
    <dgm:cxn modelId="{CA1A0827-A24D-4E88-8D2F-69994D366B72}" type="presParOf" srcId="{70D152D3-17C9-455F-9215-BD00ABCFB03D}" destId="{B33213D8-AEA7-453E-B693-5D43BA2715CF}" srcOrd="4" destOrd="0" presId="urn:microsoft.com/office/officeart/2008/layout/VerticalAccentList"/>
    <dgm:cxn modelId="{5C81C368-FFF6-4DD9-9383-058AADC0E596}" type="presParOf" srcId="{70D152D3-17C9-455F-9215-BD00ABCFB03D}" destId="{2AB0FB81-4055-4E99-A56F-3F8739027B7E}" srcOrd="5" destOrd="0" presId="urn:microsoft.com/office/officeart/2008/layout/VerticalAccentList"/>
    <dgm:cxn modelId="{3ED60784-DBB3-4629-93BA-07C40BC56379}" type="presParOf" srcId="{70D152D3-17C9-455F-9215-BD00ABCFB03D}" destId="{BC338F5D-E04A-4FCA-80E0-F4757A806A2D}" srcOrd="6" destOrd="0" presId="urn:microsoft.com/office/officeart/2008/layout/VerticalAccentList"/>
    <dgm:cxn modelId="{587E2101-6617-48EB-8C77-9D2CFA113CDB}" type="presParOf" srcId="{C68FF527-4C64-432D-AE56-94E1522F112F}" destId="{2E771762-2FFB-440E-A4DD-4FF5A1366F16}" srcOrd="2" destOrd="0" presId="urn:microsoft.com/office/officeart/2008/layout/VerticalAccentList"/>
    <dgm:cxn modelId="{F1E19828-71B1-463E-AD3E-D155470904A8}" type="presParOf" srcId="{C68FF527-4C64-432D-AE56-94E1522F112F}" destId="{6B6C2A7E-D106-41D4-ADAC-500693AFDCB2}" srcOrd="3" destOrd="0" presId="urn:microsoft.com/office/officeart/2008/layout/VerticalAccentList"/>
    <dgm:cxn modelId="{AF451783-8B48-40FB-83EE-7AAD71FD60B3}" type="presParOf" srcId="{6B6C2A7E-D106-41D4-ADAC-500693AFDCB2}" destId="{2375EA94-8BAF-498A-BC25-A2706F9B89C7}" srcOrd="0" destOrd="0" presId="urn:microsoft.com/office/officeart/2008/layout/VerticalAccentList"/>
    <dgm:cxn modelId="{11A8D6DF-EB72-4CB5-BA53-0E01DD577B9F}" type="presParOf" srcId="{C68FF527-4C64-432D-AE56-94E1522F112F}" destId="{B27CC7D6-C8A7-436A-BC2E-FEE37773F040}" srcOrd="4" destOrd="0" presId="urn:microsoft.com/office/officeart/2008/layout/VerticalAccentList"/>
    <dgm:cxn modelId="{2E81E7EC-3778-4270-8FE2-CB31C5D4EF3C}" type="presParOf" srcId="{B27CC7D6-C8A7-436A-BC2E-FEE37773F040}" destId="{5B69C528-57FB-4AC4-86F3-CBD440A15D97}" srcOrd="0" destOrd="0" presId="urn:microsoft.com/office/officeart/2008/layout/VerticalAccentList"/>
    <dgm:cxn modelId="{020C6C65-22BD-48B2-9E64-4583103F35D6}" type="presParOf" srcId="{B27CC7D6-C8A7-436A-BC2E-FEE37773F040}" destId="{CF7F07EC-5329-4CC1-A04A-17EECCB3C028}" srcOrd="1" destOrd="0" presId="urn:microsoft.com/office/officeart/2008/layout/VerticalAccentList"/>
    <dgm:cxn modelId="{0FBA3B56-8FE7-4B9C-82E2-5DBAE193BA15}" type="presParOf" srcId="{B27CC7D6-C8A7-436A-BC2E-FEE37773F040}" destId="{C9829315-55CA-4667-9B87-2BB0F159ECAE}" srcOrd="2" destOrd="0" presId="urn:microsoft.com/office/officeart/2008/layout/VerticalAccentList"/>
    <dgm:cxn modelId="{60AA3932-B3EF-4865-ADA7-44D7AD47D7ED}" type="presParOf" srcId="{B27CC7D6-C8A7-436A-BC2E-FEE37773F040}" destId="{0FE5AE36-F9FA-427B-8DF3-655D3433FD23}" srcOrd="3" destOrd="0" presId="urn:microsoft.com/office/officeart/2008/layout/VerticalAccentList"/>
    <dgm:cxn modelId="{B2F800B2-7345-4696-8A99-18214C7F69D2}" type="presParOf" srcId="{B27CC7D6-C8A7-436A-BC2E-FEE37773F040}" destId="{466E0CBE-D21A-49B5-91E0-E9A4BE4775A6}" srcOrd="4" destOrd="0" presId="urn:microsoft.com/office/officeart/2008/layout/VerticalAccentList"/>
    <dgm:cxn modelId="{E3867AE7-5965-4D59-B3F6-551939D6E29D}" type="presParOf" srcId="{B27CC7D6-C8A7-436A-BC2E-FEE37773F040}" destId="{767D783B-A2CB-4307-98F8-F2658800612A}" srcOrd="5" destOrd="0" presId="urn:microsoft.com/office/officeart/2008/layout/VerticalAccentList"/>
    <dgm:cxn modelId="{CF15CB00-29F2-4D3D-907C-855CC8FC8395}" type="presParOf" srcId="{B27CC7D6-C8A7-436A-BC2E-FEE37773F040}" destId="{F445FED1-3E3E-4872-A710-A32B9F517EE8}" srcOrd="6" destOrd="0" presId="urn:microsoft.com/office/officeart/2008/layout/VerticalAccentList"/>
    <dgm:cxn modelId="{68CC799D-0F07-4FD5-BC15-36DABCB6FB68}" type="presParOf" srcId="{C68FF527-4C64-432D-AE56-94E1522F112F}" destId="{7F20CE76-051B-4AC8-A60A-0A84AD25D4C0}" srcOrd="5" destOrd="0" presId="urn:microsoft.com/office/officeart/2008/layout/VerticalAccentList"/>
    <dgm:cxn modelId="{8C48335D-5DDA-45A4-9613-FD9D1EAD233E}" type="presParOf" srcId="{C68FF527-4C64-432D-AE56-94E1522F112F}" destId="{A5E6A97A-001D-4997-A532-6E9A7DF5D864}" srcOrd="6" destOrd="0" presId="urn:microsoft.com/office/officeart/2008/layout/VerticalAccentList"/>
    <dgm:cxn modelId="{82A41621-AFFE-4DF9-BD2F-6DECF0BC1FD4}" type="presParOf" srcId="{A5E6A97A-001D-4997-A532-6E9A7DF5D864}" destId="{8F787A29-9564-4848-BB6E-7B031378577A}" srcOrd="0" destOrd="0" presId="urn:microsoft.com/office/officeart/2008/layout/VerticalAccentList"/>
    <dgm:cxn modelId="{6E96010C-A182-45F9-9636-088393B4FDAF}" type="presParOf" srcId="{C68FF527-4C64-432D-AE56-94E1522F112F}" destId="{E7958129-5FD8-46AD-8351-AD736A37B08B}" srcOrd="7" destOrd="0" presId="urn:microsoft.com/office/officeart/2008/layout/VerticalAccentList"/>
    <dgm:cxn modelId="{F14B967C-3B43-4F98-AF17-CABEBA39174B}" type="presParOf" srcId="{E7958129-5FD8-46AD-8351-AD736A37B08B}" destId="{75E2C38D-B0F6-4122-A936-AC5CF61CD184}" srcOrd="0" destOrd="0" presId="urn:microsoft.com/office/officeart/2008/layout/VerticalAccentList"/>
    <dgm:cxn modelId="{19A39740-F6D9-4AC7-AD55-4AF33AF4A07E}" type="presParOf" srcId="{E7958129-5FD8-46AD-8351-AD736A37B08B}" destId="{000B3B66-5716-45E8-BAE3-D7DBF4BB1CF3}" srcOrd="1" destOrd="0" presId="urn:microsoft.com/office/officeart/2008/layout/VerticalAccentList"/>
    <dgm:cxn modelId="{9BB7C6B6-89D4-46CA-8484-4C724D4C2D30}" type="presParOf" srcId="{E7958129-5FD8-46AD-8351-AD736A37B08B}" destId="{3A499ED4-7AC3-4A94-B1C4-715C623C4C5F}" srcOrd="2" destOrd="0" presId="urn:microsoft.com/office/officeart/2008/layout/VerticalAccentList"/>
    <dgm:cxn modelId="{94B24AF2-04DB-4A29-B266-A43679A0732F}" type="presParOf" srcId="{E7958129-5FD8-46AD-8351-AD736A37B08B}" destId="{30A18A3A-BD0D-4327-908D-62777DF64401}" srcOrd="3" destOrd="0" presId="urn:microsoft.com/office/officeart/2008/layout/VerticalAccentList"/>
    <dgm:cxn modelId="{81E71ED4-0CE9-40FC-8AA7-0EE6ED5FAE96}" type="presParOf" srcId="{E7958129-5FD8-46AD-8351-AD736A37B08B}" destId="{C6F6BF63-A91D-4330-AE57-FA27EA3A99E1}" srcOrd="4" destOrd="0" presId="urn:microsoft.com/office/officeart/2008/layout/VerticalAccentList"/>
    <dgm:cxn modelId="{624EEC33-44EC-4400-A1D6-8533E55C9A3D}" type="presParOf" srcId="{E7958129-5FD8-46AD-8351-AD736A37B08B}" destId="{79A6806B-34E0-465C-ADE6-E7A65689568F}" srcOrd="5" destOrd="0" presId="urn:microsoft.com/office/officeart/2008/layout/VerticalAccentList"/>
    <dgm:cxn modelId="{E8D40D15-AB26-40EB-8AAF-4BD176C45867}" type="presParOf" srcId="{E7958129-5FD8-46AD-8351-AD736A37B08B}" destId="{797E21E2-DDB7-4568-A7D2-2B4AC77464DA}" srcOrd="6" destOrd="0" presId="urn:microsoft.com/office/officeart/2008/layout/VerticalAccentList"/>
    <dgm:cxn modelId="{BA75C24C-6245-4513-9777-E9AD849EB00E}" type="presParOf" srcId="{C68FF527-4C64-432D-AE56-94E1522F112F}" destId="{81F0E2D2-F46C-4676-BE79-181BA08127C1}" srcOrd="8" destOrd="0" presId="urn:microsoft.com/office/officeart/2008/layout/VerticalAccentList"/>
    <dgm:cxn modelId="{E6875801-E03E-4FC4-816B-580E33EBC1A2}" type="presParOf" srcId="{C68FF527-4C64-432D-AE56-94E1522F112F}" destId="{83821F67-B04C-4E62-8F86-3BEF1F45F2A0}" srcOrd="9" destOrd="0" presId="urn:microsoft.com/office/officeart/2008/layout/VerticalAccentList"/>
    <dgm:cxn modelId="{C6EADA5E-8497-4125-A320-68FD93844ADA}" type="presParOf" srcId="{83821F67-B04C-4E62-8F86-3BEF1F45F2A0}" destId="{C43A6D95-292A-4160-9E68-79BB7E9659FB}" srcOrd="0" destOrd="0" presId="urn:microsoft.com/office/officeart/2008/layout/VerticalAccentList"/>
    <dgm:cxn modelId="{B3E89128-911D-4A10-9E6D-CA75E0BF35F7}" type="presParOf" srcId="{C68FF527-4C64-432D-AE56-94E1522F112F}" destId="{C5174298-752F-46BA-8195-13C7FF636B64}" srcOrd="10" destOrd="0" presId="urn:microsoft.com/office/officeart/2008/layout/VerticalAccentList"/>
    <dgm:cxn modelId="{BCF7AD98-A655-437F-A32B-69F38F2E42B9}" type="presParOf" srcId="{C5174298-752F-46BA-8195-13C7FF636B64}" destId="{7331C5F7-0548-47FC-AA9B-850D5260AE3C}" srcOrd="0" destOrd="0" presId="urn:microsoft.com/office/officeart/2008/layout/VerticalAccentList"/>
    <dgm:cxn modelId="{638626D4-CE6B-49F6-9765-0D95FEBD4385}" type="presParOf" srcId="{C5174298-752F-46BA-8195-13C7FF636B64}" destId="{44F189AF-825D-4495-9DE3-A3E0FE300AE7}" srcOrd="1" destOrd="0" presId="urn:microsoft.com/office/officeart/2008/layout/VerticalAccentList"/>
    <dgm:cxn modelId="{F57110F8-C868-4A6E-B12E-A872C727A7F6}" type="presParOf" srcId="{C5174298-752F-46BA-8195-13C7FF636B64}" destId="{37A62FCF-5CFC-44FA-BFF2-F57A2260E270}" srcOrd="2" destOrd="0" presId="urn:microsoft.com/office/officeart/2008/layout/VerticalAccentList"/>
    <dgm:cxn modelId="{10318FE9-0A20-459F-8B36-8FB811E400E9}" type="presParOf" srcId="{C5174298-752F-46BA-8195-13C7FF636B64}" destId="{F8912ED4-06BD-457A-BAEE-7220D7FFF740}" srcOrd="3" destOrd="0" presId="urn:microsoft.com/office/officeart/2008/layout/VerticalAccentList"/>
    <dgm:cxn modelId="{5D436F33-EC9F-45D5-9F9B-743007EAE293}" type="presParOf" srcId="{C5174298-752F-46BA-8195-13C7FF636B64}" destId="{E9D542E5-7D02-451D-8236-FB3CDB0DDD0F}" srcOrd="4" destOrd="0" presId="urn:microsoft.com/office/officeart/2008/layout/VerticalAccentList"/>
    <dgm:cxn modelId="{E491F3E8-F8A0-4089-86A2-AA73B871D288}" type="presParOf" srcId="{C5174298-752F-46BA-8195-13C7FF636B64}" destId="{2539774B-7575-450A-8A34-17A0D03C7942}" srcOrd="5" destOrd="0" presId="urn:microsoft.com/office/officeart/2008/layout/VerticalAccentList"/>
    <dgm:cxn modelId="{15DC6DBD-97A8-454E-BAE7-BC332CC2F5AC}" type="presParOf" srcId="{C5174298-752F-46BA-8195-13C7FF636B64}" destId="{A0C4871F-EEFD-4B86-9A47-4F73CA8CD33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BF843-FC36-446E-AE1E-DB9C7C1D85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27926FD-B23F-4392-B5F2-F4EE81704AFE}">
      <dgm:prSet phldrT="[Text]"/>
      <dgm:spPr/>
      <dgm:t>
        <a:bodyPr/>
        <a:lstStyle/>
        <a:p>
          <a:r>
            <a:rPr lang="en-GB" dirty="0" smtClean="0"/>
            <a:t>P7 Pupils</a:t>
          </a:r>
          <a:endParaRPr lang="en-GB" dirty="0"/>
        </a:p>
      </dgm:t>
    </dgm:pt>
    <dgm:pt modelId="{9C7F0CD7-77CE-41C2-BDA6-51FFBC421D23}" type="parTrans" cxnId="{C4701E87-41DA-41B8-9F9A-7C43E7ED5A40}">
      <dgm:prSet/>
      <dgm:spPr/>
      <dgm:t>
        <a:bodyPr/>
        <a:lstStyle/>
        <a:p>
          <a:endParaRPr lang="en-GB"/>
        </a:p>
      </dgm:t>
    </dgm:pt>
    <dgm:pt modelId="{A23CD136-1D6A-4DAF-81E7-DAC32C18AB84}" type="sibTrans" cxnId="{C4701E87-41DA-41B8-9F9A-7C43E7ED5A40}">
      <dgm:prSet/>
      <dgm:spPr/>
      <dgm:t>
        <a:bodyPr/>
        <a:lstStyle/>
        <a:p>
          <a:endParaRPr lang="en-GB"/>
        </a:p>
      </dgm:t>
    </dgm:pt>
    <dgm:pt modelId="{CD693C3F-A102-45A0-971A-B9CD9B4A2D60}">
      <dgm:prSet phldrT="[Text]"/>
      <dgm:spPr/>
      <dgm:t>
        <a:bodyPr/>
        <a:lstStyle/>
        <a:p>
          <a:r>
            <a:rPr lang="en-GB" dirty="0" smtClean="0"/>
            <a:t>Primary and secondary school staff</a:t>
          </a:r>
        </a:p>
        <a:p>
          <a:r>
            <a:rPr lang="en-GB" dirty="0" smtClean="0"/>
            <a:t>and pupils</a:t>
          </a:r>
          <a:endParaRPr lang="en-GB" dirty="0"/>
        </a:p>
      </dgm:t>
    </dgm:pt>
    <dgm:pt modelId="{FAEE679A-BF15-4935-A48E-120C503C59F5}" type="parTrans" cxnId="{D001E702-B094-4C71-A83C-F158F217C5E4}">
      <dgm:prSet/>
      <dgm:spPr/>
      <dgm:t>
        <a:bodyPr/>
        <a:lstStyle/>
        <a:p>
          <a:endParaRPr lang="en-GB"/>
        </a:p>
      </dgm:t>
    </dgm:pt>
    <dgm:pt modelId="{C0B8464E-9D02-4BEE-962B-89B6277B0597}" type="sibTrans" cxnId="{D001E702-B094-4C71-A83C-F158F217C5E4}">
      <dgm:prSet/>
      <dgm:spPr/>
      <dgm:t>
        <a:bodyPr/>
        <a:lstStyle/>
        <a:p>
          <a:endParaRPr lang="en-GB"/>
        </a:p>
      </dgm:t>
    </dgm:pt>
    <dgm:pt modelId="{14BCBC5D-0532-42E4-B877-8F7EBDB66D6C}">
      <dgm:prSet phldrT="[Text]"/>
      <dgm:spPr/>
      <dgm:t>
        <a:bodyPr/>
        <a:lstStyle/>
        <a:p>
          <a:r>
            <a:rPr lang="en-GB" dirty="0" smtClean="0"/>
            <a:t>Parents and carers</a:t>
          </a:r>
          <a:endParaRPr lang="en-GB" dirty="0"/>
        </a:p>
      </dgm:t>
    </dgm:pt>
    <dgm:pt modelId="{72F25AED-BD28-4BB4-A959-90A99925A459}" type="parTrans" cxnId="{5C6DDDE9-6014-4E4F-B2E5-9FE50A6119B3}">
      <dgm:prSet/>
      <dgm:spPr/>
      <dgm:t>
        <a:bodyPr/>
        <a:lstStyle/>
        <a:p>
          <a:endParaRPr lang="en-GB"/>
        </a:p>
      </dgm:t>
    </dgm:pt>
    <dgm:pt modelId="{466D55A3-156A-4C25-99CC-57657F6512A3}" type="sibTrans" cxnId="{5C6DDDE9-6014-4E4F-B2E5-9FE50A6119B3}">
      <dgm:prSet/>
      <dgm:spPr/>
      <dgm:t>
        <a:bodyPr/>
        <a:lstStyle/>
        <a:p>
          <a:endParaRPr lang="en-GB"/>
        </a:p>
      </dgm:t>
    </dgm:pt>
    <dgm:pt modelId="{949ABA1D-44D8-4702-8BC3-AF576289F12F}" type="pres">
      <dgm:prSet presAssocID="{358BF843-FC36-446E-AE1E-DB9C7C1D85C8}" presName="compositeShape" presStyleCnt="0">
        <dgm:presLayoutVars>
          <dgm:chMax val="7"/>
          <dgm:dir/>
          <dgm:resizeHandles val="exact"/>
        </dgm:presLayoutVars>
      </dgm:prSet>
      <dgm:spPr/>
    </dgm:pt>
    <dgm:pt modelId="{268C8B15-FAB2-43D8-9ECA-6054993E6274}" type="pres">
      <dgm:prSet presAssocID="{427926FD-B23F-4392-B5F2-F4EE81704AFE}" presName="circ1" presStyleLbl="vennNode1" presStyleIdx="0" presStyleCnt="3"/>
      <dgm:spPr/>
      <dgm:t>
        <a:bodyPr/>
        <a:lstStyle/>
        <a:p>
          <a:endParaRPr lang="en-US"/>
        </a:p>
      </dgm:t>
    </dgm:pt>
    <dgm:pt modelId="{9891376A-23CD-4E5B-B613-93CCB5EE11D5}" type="pres">
      <dgm:prSet presAssocID="{427926FD-B23F-4392-B5F2-F4EE81704A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5DB2F-E0A0-4384-8309-FBBC415D079F}" type="pres">
      <dgm:prSet presAssocID="{CD693C3F-A102-45A0-971A-B9CD9B4A2D60}" presName="circ2" presStyleLbl="vennNode1" presStyleIdx="1" presStyleCnt="3"/>
      <dgm:spPr/>
      <dgm:t>
        <a:bodyPr/>
        <a:lstStyle/>
        <a:p>
          <a:endParaRPr lang="en-US"/>
        </a:p>
      </dgm:t>
    </dgm:pt>
    <dgm:pt modelId="{1C96592C-6485-4E23-8D69-C4C1843C43C3}" type="pres">
      <dgm:prSet presAssocID="{CD693C3F-A102-45A0-971A-B9CD9B4A2D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21816-B1AE-473D-A9FC-181FABFE90ED}" type="pres">
      <dgm:prSet presAssocID="{14BCBC5D-0532-42E4-B877-8F7EBDB66D6C}" presName="circ3" presStyleLbl="vennNode1" presStyleIdx="2" presStyleCnt="3"/>
      <dgm:spPr/>
      <dgm:t>
        <a:bodyPr/>
        <a:lstStyle/>
        <a:p>
          <a:endParaRPr lang="en-US"/>
        </a:p>
      </dgm:t>
    </dgm:pt>
    <dgm:pt modelId="{D94CAFE1-4B68-467D-B3EA-04AAEFCF169F}" type="pres">
      <dgm:prSet presAssocID="{14BCBC5D-0532-42E4-B877-8F7EBDB66D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8F4F9-EAB5-4ABA-8FC5-80D33FB77167}" type="presOf" srcId="{CD693C3F-A102-45A0-971A-B9CD9B4A2D60}" destId="{06D5DB2F-E0A0-4384-8309-FBBC415D079F}" srcOrd="0" destOrd="0" presId="urn:microsoft.com/office/officeart/2005/8/layout/venn1"/>
    <dgm:cxn modelId="{0A3B2B3D-62E1-4035-8029-CA9EB921788F}" type="presOf" srcId="{358BF843-FC36-446E-AE1E-DB9C7C1D85C8}" destId="{949ABA1D-44D8-4702-8BC3-AF576289F12F}" srcOrd="0" destOrd="0" presId="urn:microsoft.com/office/officeart/2005/8/layout/venn1"/>
    <dgm:cxn modelId="{6606AD43-99B6-4031-ADF8-F9B5B1E7B00F}" type="presOf" srcId="{14BCBC5D-0532-42E4-B877-8F7EBDB66D6C}" destId="{D94CAFE1-4B68-467D-B3EA-04AAEFCF169F}" srcOrd="1" destOrd="0" presId="urn:microsoft.com/office/officeart/2005/8/layout/venn1"/>
    <dgm:cxn modelId="{471C02A3-4219-487F-83EB-9C36FA8FD9AF}" type="presOf" srcId="{427926FD-B23F-4392-B5F2-F4EE81704AFE}" destId="{9891376A-23CD-4E5B-B613-93CCB5EE11D5}" srcOrd="1" destOrd="0" presId="urn:microsoft.com/office/officeart/2005/8/layout/venn1"/>
    <dgm:cxn modelId="{5C6DDDE9-6014-4E4F-B2E5-9FE50A6119B3}" srcId="{358BF843-FC36-446E-AE1E-DB9C7C1D85C8}" destId="{14BCBC5D-0532-42E4-B877-8F7EBDB66D6C}" srcOrd="2" destOrd="0" parTransId="{72F25AED-BD28-4BB4-A959-90A99925A459}" sibTransId="{466D55A3-156A-4C25-99CC-57657F6512A3}"/>
    <dgm:cxn modelId="{671CF102-93E2-4DCF-9CC5-2141421B7FA7}" type="presOf" srcId="{CD693C3F-A102-45A0-971A-B9CD9B4A2D60}" destId="{1C96592C-6485-4E23-8D69-C4C1843C43C3}" srcOrd="1" destOrd="0" presId="urn:microsoft.com/office/officeart/2005/8/layout/venn1"/>
    <dgm:cxn modelId="{F996885C-BC3B-4224-AE07-D4B817FCDAA3}" type="presOf" srcId="{14BCBC5D-0532-42E4-B877-8F7EBDB66D6C}" destId="{01921816-B1AE-473D-A9FC-181FABFE90ED}" srcOrd="0" destOrd="0" presId="urn:microsoft.com/office/officeart/2005/8/layout/venn1"/>
    <dgm:cxn modelId="{DAEED802-6398-45C8-BA27-0CE7137E1FCF}" type="presOf" srcId="{427926FD-B23F-4392-B5F2-F4EE81704AFE}" destId="{268C8B15-FAB2-43D8-9ECA-6054993E6274}" srcOrd="0" destOrd="0" presId="urn:microsoft.com/office/officeart/2005/8/layout/venn1"/>
    <dgm:cxn modelId="{C4701E87-41DA-41B8-9F9A-7C43E7ED5A40}" srcId="{358BF843-FC36-446E-AE1E-DB9C7C1D85C8}" destId="{427926FD-B23F-4392-B5F2-F4EE81704AFE}" srcOrd="0" destOrd="0" parTransId="{9C7F0CD7-77CE-41C2-BDA6-51FFBC421D23}" sibTransId="{A23CD136-1D6A-4DAF-81E7-DAC32C18AB84}"/>
    <dgm:cxn modelId="{D001E702-B094-4C71-A83C-F158F217C5E4}" srcId="{358BF843-FC36-446E-AE1E-DB9C7C1D85C8}" destId="{CD693C3F-A102-45A0-971A-B9CD9B4A2D60}" srcOrd="1" destOrd="0" parTransId="{FAEE679A-BF15-4935-A48E-120C503C59F5}" sibTransId="{C0B8464E-9D02-4BEE-962B-89B6277B0597}"/>
    <dgm:cxn modelId="{E4A5BB83-44C5-42E1-9898-EC80B62F523B}" type="presParOf" srcId="{949ABA1D-44D8-4702-8BC3-AF576289F12F}" destId="{268C8B15-FAB2-43D8-9ECA-6054993E6274}" srcOrd="0" destOrd="0" presId="urn:microsoft.com/office/officeart/2005/8/layout/venn1"/>
    <dgm:cxn modelId="{F9C1A1B1-2D83-4B18-81CC-25F1B5A15C69}" type="presParOf" srcId="{949ABA1D-44D8-4702-8BC3-AF576289F12F}" destId="{9891376A-23CD-4E5B-B613-93CCB5EE11D5}" srcOrd="1" destOrd="0" presId="urn:microsoft.com/office/officeart/2005/8/layout/venn1"/>
    <dgm:cxn modelId="{67D2B9EA-FFB9-4644-8566-F1EDDD92F03B}" type="presParOf" srcId="{949ABA1D-44D8-4702-8BC3-AF576289F12F}" destId="{06D5DB2F-E0A0-4384-8309-FBBC415D079F}" srcOrd="2" destOrd="0" presId="urn:microsoft.com/office/officeart/2005/8/layout/venn1"/>
    <dgm:cxn modelId="{945B3B62-232E-4866-9400-32ADB55F39D7}" type="presParOf" srcId="{949ABA1D-44D8-4702-8BC3-AF576289F12F}" destId="{1C96592C-6485-4E23-8D69-C4C1843C43C3}" srcOrd="3" destOrd="0" presId="urn:microsoft.com/office/officeart/2005/8/layout/venn1"/>
    <dgm:cxn modelId="{84E0733B-9CA6-4652-8454-FE6DC5E12008}" type="presParOf" srcId="{949ABA1D-44D8-4702-8BC3-AF576289F12F}" destId="{01921816-B1AE-473D-A9FC-181FABFE90ED}" srcOrd="4" destOrd="0" presId="urn:microsoft.com/office/officeart/2005/8/layout/venn1"/>
    <dgm:cxn modelId="{ACD04C2A-F740-4906-A3A2-8D213144C35F}" type="presParOf" srcId="{949ABA1D-44D8-4702-8BC3-AF576289F12F}" destId="{D94CAFE1-4B68-467D-B3EA-04AAEFCF16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C8B15-FAB2-43D8-9ECA-6054993E627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Pupils</a:t>
          </a:r>
          <a:endParaRPr lang="en-GB" sz="3200" kern="1200" dirty="0"/>
        </a:p>
      </dsp:txBody>
      <dsp:txXfrm>
        <a:off x="2153920" y="477519"/>
        <a:ext cx="1788160" cy="1097280"/>
      </dsp:txXfrm>
    </dsp:sp>
    <dsp:sp modelId="{06D5DB2F-E0A0-4384-8309-FBBC415D079F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School staff</a:t>
          </a:r>
          <a:endParaRPr lang="en-GB" sz="3200" kern="1200" dirty="0"/>
        </a:p>
      </dsp:txBody>
      <dsp:txXfrm>
        <a:off x="3454400" y="2204720"/>
        <a:ext cx="1463040" cy="1341120"/>
      </dsp:txXfrm>
    </dsp:sp>
    <dsp:sp modelId="{01921816-B1AE-473D-A9FC-181FABFE90E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Parents and carers</a:t>
          </a:r>
          <a:endParaRPr lang="en-GB" sz="32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F540-C056-4281-A201-A591D900930A}">
      <dsp:nvSpPr>
        <dsp:cNvPr id="0" name=""/>
        <dsp:cNvSpPr/>
      </dsp:nvSpPr>
      <dsp:spPr>
        <a:xfrm>
          <a:off x="411479" y="523730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Peer Supporters and S6 Buddies</a:t>
          </a:r>
          <a:endParaRPr lang="en-GB" sz="2900" b="0" kern="1200" dirty="0"/>
        </a:p>
      </dsp:txBody>
      <dsp:txXfrm>
        <a:off x="411479" y="523730"/>
        <a:ext cx="7406640" cy="673330"/>
      </dsp:txXfrm>
    </dsp:sp>
    <dsp:sp modelId="{0AF5C842-DB24-46FC-9C0B-366DEF2062E7}">
      <dsp:nvSpPr>
        <dsp:cNvPr id="0" name=""/>
        <dsp:cNvSpPr/>
      </dsp:nvSpPr>
      <dsp:spPr>
        <a:xfrm>
          <a:off x="411479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09E03-3165-474E-B1DF-8A01C80A3C08}">
      <dsp:nvSpPr>
        <dsp:cNvPr id="0" name=""/>
        <dsp:cNvSpPr/>
      </dsp:nvSpPr>
      <dsp:spPr>
        <a:xfrm>
          <a:off x="1456639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DED81-B193-4307-B6E8-E5C3E4903D43}">
      <dsp:nvSpPr>
        <dsp:cNvPr id="0" name=""/>
        <dsp:cNvSpPr/>
      </dsp:nvSpPr>
      <dsp:spPr>
        <a:xfrm>
          <a:off x="2501798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84CFF-8B70-4181-92CB-01337D2A1DAD}">
      <dsp:nvSpPr>
        <dsp:cNvPr id="0" name=""/>
        <dsp:cNvSpPr/>
      </dsp:nvSpPr>
      <dsp:spPr>
        <a:xfrm>
          <a:off x="3546957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213D8-AEA7-453E-B693-5D43BA2715CF}">
      <dsp:nvSpPr>
        <dsp:cNvPr id="0" name=""/>
        <dsp:cNvSpPr/>
      </dsp:nvSpPr>
      <dsp:spPr>
        <a:xfrm>
          <a:off x="4592116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0FB81-4055-4E99-A56F-3F8739027B7E}">
      <dsp:nvSpPr>
        <dsp:cNvPr id="0" name=""/>
        <dsp:cNvSpPr/>
      </dsp:nvSpPr>
      <dsp:spPr>
        <a:xfrm>
          <a:off x="5637276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38F5D-E04A-4FCA-80E0-F4757A806A2D}">
      <dsp:nvSpPr>
        <dsp:cNvPr id="0" name=""/>
        <dsp:cNvSpPr/>
      </dsp:nvSpPr>
      <dsp:spPr>
        <a:xfrm>
          <a:off x="6682435" y="11970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EA94-8BAF-498A-BC25-A2706F9B89C7}">
      <dsp:nvSpPr>
        <dsp:cNvPr id="0" name=""/>
        <dsp:cNvSpPr/>
      </dsp:nvSpPr>
      <dsp:spPr>
        <a:xfrm>
          <a:off x="411479" y="145525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Support for Learning and Guidance Teachers</a:t>
          </a:r>
          <a:endParaRPr lang="en-GB" sz="2900" b="0" kern="1200" dirty="0"/>
        </a:p>
      </dsp:txBody>
      <dsp:txXfrm>
        <a:off x="411479" y="1455252"/>
        <a:ext cx="7406640" cy="673330"/>
      </dsp:txXfrm>
    </dsp:sp>
    <dsp:sp modelId="{5B69C528-57FB-4AC4-86F3-CBD440A15D97}">
      <dsp:nvSpPr>
        <dsp:cNvPr id="0" name=""/>
        <dsp:cNvSpPr/>
      </dsp:nvSpPr>
      <dsp:spPr>
        <a:xfrm>
          <a:off x="411479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F07EC-5329-4CC1-A04A-17EECCB3C028}">
      <dsp:nvSpPr>
        <dsp:cNvPr id="0" name=""/>
        <dsp:cNvSpPr/>
      </dsp:nvSpPr>
      <dsp:spPr>
        <a:xfrm>
          <a:off x="1456639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29315-55CA-4667-9B87-2BB0F159ECAE}">
      <dsp:nvSpPr>
        <dsp:cNvPr id="0" name=""/>
        <dsp:cNvSpPr/>
      </dsp:nvSpPr>
      <dsp:spPr>
        <a:xfrm>
          <a:off x="2501798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5AE36-F9FA-427B-8DF3-655D3433FD23}">
      <dsp:nvSpPr>
        <dsp:cNvPr id="0" name=""/>
        <dsp:cNvSpPr/>
      </dsp:nvSpPr>
      <dsp:spPr>
        <a:xfrm>
          <a:off x="3546957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E0CBE-D21A-49B5-91E0-E9A4BE4775A6}">
      <dsp:nvSpPr>
        <dsp:cNvPr id="0" name=""/>
        <dsp:cNvSpPr/>
      </dsp:nvSpPr>
      <dsp:spPr>
        <a:xfrm>
          <a:off x="4592116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D783B-A2CB-4307-98F8-F2658800612A}">
      <dsp:nvSpPr>
        <dsp:cNvPr id="0" name=""/>
        <dsp:cNvSpPr/>
      </dsp:nvSpPr>
      <dsp:spPr>
        <a:xfrm>
          <a:off x="5637276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FED1-3E3E-4872-A710-A32B9F517EE8}">
      <dsp:nvSpPr>
        <dsp:cNvPr id="0" name=""/>
        <dsp:cNvSpPr/>
      </dsp:nvSpPr>
      <dsp:spPr>
        <a:xfrm>
          <a:off x="6682435" y="212858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87A29-9564-4848-BB6E-7B031378577A}">
      <dsp:nvSpPr>
        <dsp:cNvPr id="0" name=""/>
        <dsp:cNvSpPr/>
      </dsp:nvSpPr>
      <dsp:spPr>
        <a:xfrm>
          <a:off x="411479" y="2386774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Tutors Teachers and Pupil Support Workers</a:t>
          </a:r>
          <a:endParaRPr lang="en-GB" sz="2900" b="0" kern="1200" dirty="0"/>
        </a:p>
      </dsp:txBody>
      <dsp:txXfrm>
        <a:off x="411479" y="2386774"/>
        <a:ext cx="7406640" cy="673330"/>
      </dsp:txXfrm>
    </dsp:sp>
    <dsp:sp modelId="{75E2C38D-B0F6-4122-A936-AC5CF61CD184}">
      <dsp:nvSpPr>
        <dsp:cNvPr id="0" name=""/>
        <dsp:cNvSpPr/>
      </dsp:nvSpPr>
      <dsp:spPr>
        <a:xfrm>
          <a:off x="411479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3B66-5716-45E8-BAE3-D7DBF4BB1CF3}">
      <dsp:nvSpPr>
        <dsp:cNvPr id="0" name=""/>
        <dsp:cNvSpPr/>
      </dsp:nvSpPr>
      <dsp:spPr>
        <a:xfrm>
          <a:off x="1456639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99ED4-7AC3-4A94-B1C4-715C623C4C5F}">
      <dsp:nvSpPr>
        <dsp:cNvPr id="0" name=""/>
        <dsp:cNvSpPr/>
      </dsp:nvSpPr>
      <dsp:spPr>
        <a:xfrm>
          <a:off x="2501798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8A3A-BD0D-4327-908D-62777DF64401}">
      <dsp:nvSpPr>
        <dsp:cNvPr id="0" name=""/>
        <dsp:cNvSpPr/>
      </dsp:nvSpPr>
      <dsp:spPr>
        <a:xfrm>
          <a:off x="3546957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6BF63-A91D-4330-AE57-FA27EA3A99E1}">
      <dsp:nvSpPr>
        <dsp:cNvPr id="0" name=""/>
        <dsp:cNvSpPr/>
      </dsp:nvSpPr>
      <dsp:spPr>
        <a:xfrm>
          <a:off x="4592116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6806B-34E0-465C-ADE6-E7A65689568F}">
      <dsp:nvSpPr>
        <dsp:cNvPr id="0" name=""/>
        <dsp:cNvSpPr/>
      </dsp:nvSpPr>
      <dsp:spPr>
        <a:xfrm>
          <a:off x="5637276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E21E2-DDB7-4568-A7D2-2B4AC77464DA}">
      <dsp:nvSpPr>
        <dsp:cNvPr id="0" name=""/>
        <dsp:cNvSpPr/>
      </dsp:nvSpPr>
      <dsp:spPr>
        <a:xfrm>
          <a:off x="6682435" y="306010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A6D95-292A-4160-9E68-79BB7E9659FB}">
      <dsp:nvSpPr>
        <dsp:cNvPr id="0" name=""/>
        <dsp:cNvSpPr/>
      </dsp:nvSpPr>
      <dsp:spPr>
        <a:xfrm>
          <a:off x="411479" y="3318296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 smtClean="0"/>
            <a:t>School Support Workers</a:t>
          </a:r>
          <a:endParaRPr lang="en-GB" sz="2900" b="0" kern="1200" dirty="0"/>
        </a:p>
      </dsp:txBody>
      <dsp:txXfrm>
        <a:off x="411479" y="3318296"/>
        <a:ext cx="7406640" cy="673330"/>
      </dsp:txXfrm>
    </dsp:sp>
    <dsp:sp modelId="{7331C5F7-0548-47FC-AA9B-850D5260AE3C}">
      <dsp:nvSpPr>
        <dsp:cNvPr id="0" name=""/>
        <dsp:cNvSpPr/>
      </dsp:nvSpPr>
      <dsp:spPr>
        <a:xfrm>
          <a:off x="411479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189AF-825D-4495-9DE3-A3E0FE300AE7}">
      <dsp:nvSpPr>
        <dsp:cNvPr id="0" name=""/>
        <dsp:cNvSpPr/>
      </dsp:nvSpPr>
      <dsp:spPr>
        <a:xfrm>
          <a:off x="1456639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62FCF-5CFC-44FA-BFF2-F57A2260E270}">
      <dsp:nvSpPr>
        <dsp:cNvPr id="0" name=""/>
        <dsp:cNvSpPr/>
      </dsp:nvSpPr>
      <dsp:spPr>
        <a:xfrm>
          <a:off x="2501798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12ED4-06BD-457A-BAEE-7220D7FFF740}">
      <dsp:nvSpPr>
        <dsp:cNvPr id="0" name=""/>
        <dsp:cNvSpPr/>
      </dsp:nvSpPr>
      <dsp:spPr>
        <a:xfrm>
          <a:off x="3546957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542E5-7D02-451D-8236-FB3CDB0DDD0F}">
      <dsp:nvSpPr>
        <dsp:cNvPr id="0" name=""/>
        <dsp:cNvSpPr/>
      </dsp:nvSpPr>
      <dsp:spPr>
        <a:xfrm>
          <a:off x="4592116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9774B-7575-450A-8A34-17A0D03C7942}">
      <dsp:nvSpPr>
        <dsp:cNvPr id="0" name=""/>
        <dsp:cNvSpPr/>
      </dsp:nvSpPr>
      <dsp:spPr>
        <a:xfrm>
          <a:off x="5637276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4871F-EEFD-4B86-9A47-4F73CA8CD339}">
      <dsp:nvSpPr>
        <dsp:cNvPr id="0" name=""/>
        <dsp:cNvSpPr/>
      </dsp:nvSpPr>
      <dsp:spPr>
        <a:xfrm>
          <a:off x="6682435" y="399162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C8B15-FAB2-43D8-9ECA-6054993E627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P7 Pupils</a:t>
          </a:r>
          <a:endParaRPr lang="en-GB" sz="2100" kern="1200" dirty="0"/>
        </a:p>
      </dsp:txBody>
      <dsp:txXfrm>
        <a:off x="2153920" y="477519"/>
        <a:ext cx="1788160" cy="1097280"/>
      </dsp:txXfrm>
    </dsp:sp>
    <dsp:sp modelId="{06D5DB2F-E0A0-4384-8309-FBBC415D079F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Primary and secondary school staff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and pupils</a:t>
          </a:r>
          <a:endParaRPr lang="en-GB" sz="2100" kern="1200" dirty="0"/>
        </a:p>
      </dsp:txBody>
      <dsp:txXfrm>
        <a:off x="3454400" y="2204720"/>
        <a:ext cx="1463040" cy="1341120"/>
      </dsp:txXfrm>
    </dsp:sp>
    <dsp:sp modelId="{01921816-B1AE-473D-A9FC-181FABFE90E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Parents and carers</a:t>
          </a:r>
          <a:endParaRPr lang="en-GB" sz="21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BC87EB7-A2A7-4CB7-A9E9-155D1FC14F97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972AE7F-EE9B-42AD-8140-C6B35326F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Good Evening</a:t>
            </a:r>
            <a:r>
              <a:rPr lang="en-US" baseline="0" dirty="0" smtClean="0"/>
              <a:t> and Welcome to Grove.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38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47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846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35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6867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1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564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7645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56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943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65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22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5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072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6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442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Down a bit on last year – BUT quality of the 55% @ 5+ Credits was not great – many Grade 2s – kind of expected.</a:t>
            </a:r>
          </a:p>
          <a:p>
            <a:pPr eaLnBrk="1" hangingPunct="1"/>
            <a:r>
              <a:rPr lang="en-GB" smtClean="0"/>
              <a:t>Still 3</a:t>
            </a:r>
            <a:r>
              <a:rPr lang="en-GB" baseline="30000" smtClean="0"/>
              <a:t>rd</a:t>
            </a:r>
            <a:r>
              <a:rPr lang="en-GB" smtClean="0"/>
              <a:t> best results ever.  5 + Highers could all be at C – 4 Highers at A and and Int 2 at A – do not count, but actually more points 240 cf  330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6133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532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837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013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605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4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60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9394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623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5872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189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79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47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6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6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41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263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16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6573-1354-4AB0-A8E5-BA00378DDBD3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37B9-64F4-4106-AD31-66145CFD95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E5C8-31EC-4FFA-AEB3-C7E496BECAB2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F08A-FD69-4D56-9D61-3FA1A9A280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2502-3223-492D-9E3E-90CB6892E977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DF87-EF53-4D00-A1A8-5087D6147D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4054-FEF1-47C1-ABB9-AA5941B6D339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E0A8-3195-4FDD-86A8-EF6E730112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3034-A44D-4F36-86B3-056017C667E1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817C-19C1-4F68-8993-99338A493F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5BB4-13D7-441E-B73E-F56992040395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0AC8-4000-4508-9B0C-539B760E39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EB83-954F-4022-9D63-2B1E54700E19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933D-B548-406B-9985-D6691C1001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EB2B-DE6F-45A9-92F8-E952DE97ACAA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91B8-776A-4A43-A790-A21978C47E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E586-139F-4A20-A695-C4B046B31291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D12D-9D6D-47A8-B55D-29C1163D35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54BB-FF63-4156-B33B-E074A3FA339D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8794-075F-46D0-930D-24181188E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B3E0-BBBC-4525-9030-7C8D4CF53142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B933-6DF0-4C3B-832E-FC7F72BFCD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A2FB7-0442-47E5-BE09-45223EF1E84C}" type="datetimeFigureOut">
              <a:rPr lang="en-GB"/>
              <a:pPr>
                <a:defRPr/>
              </a:pPr>
              <a:t>20/01/2016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85400-73DB-49E8-B8B2-69851EF9E8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rove@dundeecity.gov.u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539750" y="1628775"/>
            <a:ext cx="7854950" cy="3840163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GB" sz="4000" dirty="0" smtClean="0"/>
              <a:t> </a:t>
            </a:r>
            <a:r>
              <a:rPr lang="en-GB" sz="4000" b="1" dirty="0" smtClean="0"/>
              <a:t>Grove Academy</a:t>
            </a:r>
          </a:p>
          <a:p>
            <a:pPr marR="0" eaLnBrk="1" hangingPunct="1">
              <a:lnSpc>
                <a:spcPct val="80000"/>
              </a:lnSpc>
            </a:pPr>
            <a:endParaRPr lang="en-GB" sz="4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63688" y="2748383"/>
            <a:ext cx="540186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Primary </a:t>
            </a:r>
            <a:r>
              <a:rPr lang="en-GB" sz="2800" dirty="0"/>
              <a:t>to Secondary </a:t>
            </a:r>
            <a:r>
              <a:rPr lang="en-GB" sz="2800" dirty="0" smtClean="0"/>
              <a:t>Transition </a:t>
            </a:r>
          </a:p>
          <a:p>
            <a:r>
              <a:rPr lang="en-GB" sz="2800" dirty="0" smtClean="0"/>
              <a:t>Information Evening</a:t>
            </a:r>
            <a:r>
              <a:rPr lang="en-GB" sz="2800" dirty="0" smtClean="0"/>
              <a:t> </a:t>
            </a:r>
            <a:endParaRPr lang="en-GB" sz="2800" b="1" dirty="0" smtClean="0"/>
          </a:p>
          <a:p>
            <a:r>
              <a:rPr lang="en-GB" sz="2800" dirty="0" smtClean="0"/>
              <a:t>Wednesday </a:t>
            </a:r>
            <a:r>
              <a:rPr lang="en-GB" sz="2800" dirty="0"/>
              <a:t>20 January 2016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112233"/>
            <a:ext cx="1152244" cy="122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 Curriculum Areas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3959671" cy="46799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CC0099"/>
                </a:solidFill>
              </a:rPr>
              <a:t>Primary</a:t>
            </a:r>
            <a:endParaRPr lang="en-GB" sz="2400" b="1" dirty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Languages/Literacy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Mathematics/Numeracy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Health and Wellbeing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Sciences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Expressive Arts</a:t>
            </a:r>
            <a:endParaRPr lang="en-GB" sz="2000" dirty="0" smtClean="0">
              <a:solidFill>
                <a:srgbClr val="CC0099"/>
              </a:solidFill>
            </a:endParaRPr>
          </a:p>
        </p:txBody>
      </p:sp>
      <p:sp>
        <p:nvSpPr>
          <p:cNvPr id="2253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253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1124744"/>
            <a:ext cx="395967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CC0099"/>
                </a:solidFill>
              </a:rPr>
              <a:t>Secondary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English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German/French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Mathematics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Social Education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Tutor Time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HE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PE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Science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Art and Design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Music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Drama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PE</a:t>
            </a:r>
            <a:endParaRPr lang="en-GB" sz="2000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576362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BGE Curriculum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764704"/>
            <a:ext cx="8229600" cy="5976664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Subject				S1		S2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English				4		4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German/French			3		3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Mathematics			4		4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Science				4		3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Social Subjects			3		4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Computing			1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Business Enterprise		1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Technical			1		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HE				2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Art and Design			2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Music				1   		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PE				2		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RMPE				1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Social Education		1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>
                <a:solidFill>
                  <a:srgbClr val="CC0099"/>
                </a:solidFill>
              </a:rPr>
              <a:t>	</a:t>
            </a:r>
            <a:r>
              <a:rPr lang="en-GB" sz="2000" dirty="0" smtClean="0">
                <a:solidFill>
                  <a:srgbClr val="CC0099"/>
                </a:solidFill>
              </a:rPr>
              <a:t>			</a:t>
            </a:r>
            <a:r>
              <a:rPr lang="en-GB" sz="2000" dirty="0" smtClean="0">
                <a:solidFill>
                  <a:srgbClr val="008000"/>
                </a:solidFill>
              </a:rPr>
              <a:t>30		30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2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 Curriculum Areas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3959671" cy="46799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CC0099"/>
                </a:solidFill>
              </a:rPr>
              <a:t>Primary</a:t>
            </a:r>
            <a:endParaRPr lang="en-GB" sz="2400" b="1" dirty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Social Subjects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Technologies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Religious and Moral Education</a:t>
            </a:r>
          </a:p>
        </p:txBody>
      </p:sp>
      <p:sp>
        <p:nvSpPr>
          <p:cNvPr id="2253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2253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1196752"/>
            <a:ext cx="395967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CC0099"/>
                </a:solidFill>
              </a:rPr>
              <a:t>Secondary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Geography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History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Modern Studies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CDT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HE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Computing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Business Studies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 RMPE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2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576362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BGE Curriculum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764704"/>
            <a:ext cx="8229600" cy="5976664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Subject				S3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English				4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German/French			3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Mathematics			4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800" dirty="0" smtClean="0">
                <a:solidFill>
                  <a:srgbClr val="CC0099"/>
                </a:solidFill>
              </a:rPr>
              <a:t>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1 Science			</a:t>
            </a:r>
            <a:r>
              <a:rPr lang="en-GB" sz="2000" dirty="0">
                <a:solidFill>
                  <a:srgbClr val="CC0099"/>
                </a:solidFill>
              </a:rPr>
              <a:t>2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1 Social Subjects			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1 Technology			2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1 Expressive Arts			2		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>
                <a:solidFill>
                  <a:srgbClr val="CC0099"/>
                </a:solidFill>
              </a:rPr>
              <a:t>p</a:t>
            </a:r>
            <a:r>
              <a:rPr lang="en-GB" sz="2000" dirty="0" smtClean="0">
                <a:solidFill>
                  <a:srgbClr val="CC0099"/>
                </a:solidFill>
              </a:rPr>
              <a:t>lus 3 from these 4 categories	6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8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PE				2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RMPE				1		10 subjects plus core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Social Education		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 smtClean="0">
                <a:solidFill>
                  <a:srgbClr val="CC0099"/>
                </a:solidFill>
              </a:rPr>
              <a:t>IDL				1		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sz="2000" dirty="0">
                <a:solidFill>
                  <a:srgbClr val="CC0099"/>
                </a:solidFill>
              </a:rPr>
              <a:t>	</a:t>
            </a:r>
            <a:r>
              <a:rPr lang="en-GB" sz="2000" dirty="0" smtClean="0">
                <a:solidFill>
                  <a:srgbClr val="CC0099"/>
                </a:solidFill>
              </a:rPr>
              <a:t>			</a:t>
            </a:r>
            <a:r>
              <a:rPr lang="en-GB" sz="2000" dirty="0" smtClean="0">
                <a:solidFill>
                  <a:srgbClr val="008000"/>
                </a:solidFill>
              </a:rPr>
              <a:t>30		 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0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5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647477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Senior Phase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08721"/>
            <a:ext cx="8229600" cy="5415880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Courses in S4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5 courses in S5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A meaningful curriculum in S6 (minimum 4 courses)</a:t>
            </a:r>
          </a:p>
          <a:p>
            <a:endParaRPr lang="en-GB" sz="22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  <a:cs typeface="Constantia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EMPLOYABILITY</a:t>
            </a:r>
            <a:endParaRPr lang="en-GB" sz="32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  <a:cs typeface="Constantia"/>
            </a:endParaRP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SQA Courses (Nat 4, Nat 5, Higher, </a:t>
            </a:r>
            <a:r>
              <a:rPr lang="en-GB" sz="2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A</a:t>
            </a: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dvanced Higher)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Apprenticeships Pathways (Plumbing/Electrical/Finance/ Engineering/ Social Care))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D &amp; A College Link courses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HNC (Computing) / HND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Ethical Hacking and Cyber Security  (NPA)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Life-saving and Fitness Instructor Awards</a:t>
            </a:r>
          </a:p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cs typeface="Constantia"/>
              </a:rPr>
              <a:t>Childcare</a:t>
            </a:r>
          </a:p>
          <a:p>
            <a:endParaRPr lang="en-GB" sz="2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  <a:cs typeface="Constantia"/>
            </a:endParaRPr>
          </a:p>
          <a:p>
            <a:pPr marL="0" indent="0">
              <a:buNone/>
            </a:pPr>
            <a:endParaRPr lang="en-GB" sz="2200" b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  <a:cs typeface="Constantia"/>
            </a:endParaRPr>
          </a:p>
          <a:p>
            <a:endParaRPr lang="en-GB" sz="2800" dirty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072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30724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3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5"/>
            <a:ext cx="8229600" cy="519985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Wednesday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8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 Time					Mrs Tonner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1		German		Miss Smith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2		Modern Studies	Miss Dow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800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Interval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GB" sz="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3		Music			Miss Gordon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4		Technical		Mr Bell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800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Lunch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GB" sz="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5		English			Miss Gunning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6		Science			Mr Sultan</a:t>
            </a:r>
            <a:endParaRPr lang="en-GB" sz="2200" dirty="0">
              <a:solidFill>
                <a:srgbClr val="CC0099"/>
              </a:solidFill>
            </a:endParaRPr>
          </a:p>
        </p:txBody>
      </p:sp>
      <p:sp>
        <p:nvSpPr>
          <p:cNvPr id="2662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26628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260350"/>
            <a:ext cx="8229600" cy="5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4600" dirty="0" smtClean="0"/>
              <a:t>  Typical S1 Day</a:t>
            </a:r>
          </a:p>
        </p:txBody>
      </p:sp>
    </p:spTree>
    <p:extLst>
      <p:ext uri="{BB962C8B-B14F-4D97-AF65-F5344CB8AC3E}">
        <p14:creationId xmlns:p14="http://schemas.microsoft.com/office/powerpoint/2010/main" val="1057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Important Areas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solidFill>
                  <a:srgbClr val="0000FF"/>
                </a:solidFill>
                <a:latin typeface="Arial" charset="0"/>
              </a:rPr>
              <a:t>Home </a:t>
            </a:r>
            <a:r>
              <a:rPr lang="en-GB" sz="2800" dirty="0">
                <a:solidFill>
                  <a:srgbClr val="0000FF"/>
                </a:solidFill>
                <a:latin typeface="Arial" charset="0"/>
              </a:rPr>
              <a:t>Learning</a:t>
            </a:r>
          </a:p>
          <a:p>
            <a:endParaRPr lang="en-GB" sz="28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latin typeface="Arial" charset="0"/>
              </a:rPr>
              <a:t>Assessment/Reporting</a:t>
            </a:r>
          </a:p>
          <a:p>
            <a:endParaRPr lang="en-GB" sz="28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latin typeface="Arial" charset="0"/>
              </a:rPr>
              <a:t>Discipline</a:t>
            </a:r>
          </a:p>
          <a:p>
            <a:endParaRPr lang="en-GB" sz="28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latin typeface="Arial" charset="0"/>
              </a:rPr>
              <a:t>Uniform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072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30724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2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277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3277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8830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2374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Extra-Curricular Activities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CC0099"/>
                </a:solidFill>
                <a:latin typeface="Arial" charset="0"/>
              </a:rPr>
              <a:t>Music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</a:t>
            </a:r>
            <a:endParaRPr lang="en-GB" sz="2000" dirty="0" smtClean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Instrumental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tuition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Regional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orchestras and bands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School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orchestras, bands, choirs </a:t>
            </a:r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and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ensembles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Music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Festival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Arial" charset="0"/>
              </a:rPr>
              <a:t>School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shows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C0099"/>
                </a:solidFill>
                <a:latin typeface="Arial" charset="0"/>
              </a:rPr>
              <a:t>Sports	</a:t>
            </a:r>
            <a:endParaRPr lang="en-GB" sz="2000" b="1" dirty="0" smtClean="0">
              <a:solidFill>
                <a:srgbClr val="CC0099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Hockey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	Football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	Badminton</a:t>
            </a:r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Basketball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Volleyball	Netball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Dance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	Athletics       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	Cricket</a:t>
            </a:r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Swimming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	Rugby	          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	Golf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Tennis           	Fitness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Gym	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House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Competitions</a:t>
            </a:r>
          </a:p>
          <a:p>
            <a:pPr marL="0" indent="0" eaLnBrk="1" hangingPunct="1">
              <a:buNone/>
              <a:defRPr/>
            </a:pP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5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 </a:t>
            </a:r>
            <a:r>
              <a:rPr lang="en-GB" dirty="0"/>
              <a:t>Programme for this evening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dirty="0"/>
              <a:t>The Transition Process</a:t>
            </a:r>
          </a:p>
          <a:p>
            <a:r>
              <a:rPr lang="en-GB" sz="3200" dirty="0"/>
              <a:t>About Grove Academy</a:t>
            </a:r>
          </a:p>
          <a:p>
            <a:r>
              <a:rPr lang="en-GB" sz="3200" dirty="0"/>
              <a:t>Parent and Carer visit to departments</a:t>
            </a:r>
          </a:p>
          <a:p>
            <a:r>
              <a:rPr lang="en-GB" sz="3200" dirty="0"/>
              <a:t>Finish at </a:t>
            </a:r>
            <a:r>
              <a:rPr lang="en-GB" sz="3200" dirty="0" smtClean="0"/>
              <a:t>8pm</a:t>
            </a:r>
            <a:endParaRPr lang="en-GB" sz="3200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36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>
              <a:solidFill>
                <a:srgbClr val="CC0099"/>
              </a:solidFill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16388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719485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Extra-Curricular Activities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5"/>
            <a:ext cx="8229600" cy="519985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Duke of Edinburgh Award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Science Club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Creative Writing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Code Club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Peer Supporters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Computer Club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Chess Club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Scripture Union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Debating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4000" dirty="0" smtClean="0">
                <a:solidFill>
                  <a:srgbClr val="0000FF"/>
                </a:solidFill>
              </a:rPr>
              <a:t>Eco schools</a:t>
            </a: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5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791493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Foreign Excursions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9"/>
            <a:ext cx="8229600" cy="498383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S3 German/RMPE Trip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to Berlin 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S3/5 Music/ Modern Studies Trip to USA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Art and Design/Modern Studies/ Music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Trip to London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Auschwitz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Japan  Exchange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Kenya  Exchange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World Challenge/CAMPS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F32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664296" cy="1998222"/>
          </a:xfrm>
          <a:prstGeom prst="rect">
            <a:avLst/>
          </a:prstGeom>
        </p:spPr>
      </p:pic>
      <p:pic>
        <p:nvPicPr>
          <p:cNvPr id="2" name="Picture 1" descr="DSCF25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6"/>
            <a:ext cx="2400267" cy="1800200"/>
          </a:xfrm>
          <a:prstGeom prst="rect">
            <a:avLst/>
          </a:prstGeom>
        </p:spPr>
      </p:pic>
      <p:pic>
        <p:nvPicPr>
          <p:cNvPr id="4" name="Picture 3" descr="Photo 2014-07-15 12.55.5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25144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3"/>
            <a:ext cx="8229600" cy="720080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en-US" dirty="0" smtClean="0"/>
              <a:t> Trips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9"/>
            <a:ext cx="8229600" cy="498383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Theatre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Visits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Film Showings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Field Trips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Subject Conferences</a:t>
            </a:r>
          </a:p>
          <a:p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GB" sz="2000" dirty="0">
                <a:solidFill>
                  <a:srgbClr val="0000FF"/>
                </a:solidFill>
                <a:latin typeface="Arial" charset="0"/>
              </a:rPr>
              <a:t>University Lectures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0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1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936105"/>
          </a:xfrm>
        </p:spPr>
        <p:txBody>
          <a:bodyPr/>
          <a:lstStyle/>
          <a:p>
            <a:r>
              <a:rPr lang="en-GB" sz="2800" dirty="0" smtClean="0"/>
              <a:t> </a:t>
            </a:r>
            <a:r>
              <a:rPr lang="en-US" sz="2800" dirty="0" smtClean="0"/>
              <a:t> </a:t>
            </a: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PERFORMANCE </a:t>
            </a:r>
            <a:r>
              <a:rPr lang="en-GB" sz="2800" dirty="0">
                <a:solidFill>
                  <a:srgbClr val="0000CC"/>
                </a:solidFill>
                <a:latin typeface="Arial" charset="0"/>
              </a:rPr>
              <a:t>IN NATIONAL EXAMINATIONS</a:t>
            </a:r>
            <a:br>
              <a:rPr lang="en-GB" sz="2800" dirty="0">
                <a:solidFill>
                  <a:srgbClr val="0000CC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S4 </a:t>
            </a:r>
            <a:r>
              <a:rPr lang="en-GB" sz="2800" dirty="0">
                <a:solidFill>
                  <a:srgbClr val="0000CC"/>
                </a:solidFill>
                <a:latin typeface="Arial" charset="0"/>
              </a:rPr>
              <a:t>(2014) – New National </a:t>
            </a: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Qualifications </a:t>
            </a:r>
            <a:r>
              <a:rPr lang="en-GB" sz="2800" dirty="0">
                <a:solidFill>
                  <a:srgbClr val="0000CC"/>
                </a:solidFill>
                <a:latin typeface="Arial" charset="0"/>
              </a:rPr>
              <a:t>(N4/5</a:t>
            </a: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)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9"/>
            <a:ext cx="8229600" cy="4983832"/>
          </a:xfrm>
        </p:spPr>
        <p:txBody>
          <a:bodyPr>
            <a:normAutofit/>
          </a:bodyPr>
          <a:lstStyle/>
          <a:p>
            <a:pPr eaLnBrk="1" hangingPunct="1">
              <a:buFont typeface="Wingdings 2" charset="0"/>
              <a:buNone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>
                <a:solidFill>
                  <a:srgbClr val="0000FF"/>
                </a:solidFill>
              </a:rPr>
              <a:t>National 4:  Pass rates   </a:t>
            </a:r>
          </a:p>
          <a:p>
            <a:pPr eaLnBrk="1" hangingPunct="1">
              <a:buFont typeface="Wingdings 2" charset="0"/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					2014			2015</a:t>
            </a:r>
            <a:endParaRPr lang="en-GB" sz="24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National:  		93</a:t>
            </a:r>
            <a:r>
              <a:rPr lang="en-GB" dirty="0" smtClean="0">
                <a:solidFill>
                  <a:srgbClr val="0000FF"/>
                </a:solidFill>
              </a:rPr>
              <a:t>%			93%	</a:t>
            </a:r>
            <a:endParaRPr lang="en-GB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Dundee: 		</a:t>
            </a:r>
            <a:r>
              <a:rPr lang="en-GB" dirty="0" smtClean="0">
                <a:solidFill>
                  <a:srgbClr val="0000FF"/>
                </a:solidFill>
              </a:rPr>
              <a:t>94%			90%</a:t>
            </a:r>
            <a:endParaRPr lang="en-GB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Grove Academy		</a:t>
            </a:r>
            <a:r>
              <a:rPr lang="en-GB" dirty="0">
                <a:solidFill>
                  <a:srgbClr val="CC0099"/>
                </a:solidFill>
              </a:rPr>
              <a:t>90</a:t>
            </a:r>
            <a:r>
              <a:rPr lang="en-GB" dirty="0" smtClean="0">
                <a:solidFill>
                  <a:srgbClr val="CC0099"/>
                </a:solidFill>
              </a:rPr>
              <a:t>%			90%</a:t>
            </a:r>
            <a:endParaRPr lang="en-GB" dirty="0">
              <a:solidFill>
                <a:srgbClr val="CC0099"/>
              </a:solidFill>
            </a:endParaRPr>
          </a:p>
          <a:p>
            <a:pPr lvl="1" eaLnBrk="1" hangingPunct="1"/>
            <a:endParaRPr lang="en-GB" dirty="0">
              <a:solidFill>
                <a:srgbClr val="CC0099"/>
              </a:solidFill>
            </a:endParaRPr>
          </a:p>
          <a:p>
            <a:pPr eaLnBrk="1" hangingPunct="1">
              <a:buFont typeface="Wingdings 2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National 5:  Pass rates  (A-C)</a:t>
            </a:r>
          </a:p>
          <a:p>
            <a:pPr eaLnBrk="1" hangingPunct="1">
              <a:buFont typeface="Wingdings 2" charset="0"/>
              <a:buNone/>
            </a:pPr>
            <a:endParaRPr lang="en-GB" sz="24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National:  		81</a:t>
            </a:r>
            <a:r>
              <a:rPr lang="en-GB" dirty="0" smtClean="0">
                <a:solidFill>
                  <a:srgbClr val="0000FF"/>
                </a:solidFill>
              </a:rPr>
              <a:t>%			80%</a:t>
            </a:r>
            <a:endParaRPr lang="en-GB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Dundee: 		</a:t>
            </a:r>
            <a:r>
              <a:rPr lang="en-GB" dirty="0" smtClean="0">
                <a:solidFill>
                  <a:srgbClr val="0000FF"/>
                </a:solidFill>
              </a:rPr>
              <a:t>81%			77%</a:t>
            </a:r>
            <a:endParaRPr lang="en-GB" dirty="0">
              <a:solidFill>
                <a:srgbClr val="0000FF"/>
              </a:solidFill>
            </a:endParaRPr>
          </a:p>
          <a:p>
            <a:pPr lvl="1" eaLnBrk="1" hangingPunct="1"/>
            <a:r>
              <a:rPr lang="en-GB" dirty="0">
                <a:solidFill>
                  <a:srgbClr val="0000FF"/>
                </a:solidFill>
              </a:rPr>
              <a:t>Grove Academy		</a:t>
            </a:r>
            <a:r>
              <a:rPr lang="en-GB" dirty="0">
                <a:solidFill>
                  <a:srgbClr val="CC0099"/>
                </a:solidFill>
              </a:rPr>
              <a:t>92</a:t>
            </a:r>
            <a:r>
              <a:rPr lang="en-GB" dirty="0" smtClean="0">
                <a:solidFill>
                  <a:srgbClr val="CC0099"/>
                </a:solidFill>
              </a:rPr>
              <a:t>%			91%</a:t>
            </a:r>
            <a:endParaRPr lang="en-GB" dirty="0">
              <a:solidFill>
                <a:srgbClr val="CC0099"/>
              </a:solidFill>
            </a:endParaRPr>
          </a:p>
          <a:p>
            <a:pPr marL="1252538" lvl="4" indent="0" eaLnBrk="1" hangingPunct="1">
              <a:buNone/>
            </a:pPr>
            <a:endParaRPr lang="en-GB" sz="2400" dirty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200" dirty="0" smtClean="0"/>
          </a:p>
        </p:txBody>
      </p:sp>
      <p:sp>
        <p:nvSpPr>
          <p:cNvPr id="348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4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0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sz="2000" smtClean="0"/>
          </a:p>
        </p:txBody>
      </p:sp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SQA Results</a:t>
            </a:r>
          </a:p>
        </p:txBody>
      </p:sp>
      <p:sp>
        <p:nvSpPr>
          <p:cNvPr id="389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38916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97" name="Group 9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23850" y="1628775"/>
          <a:ext cx="8362950" cy="4389439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</a:rPr>
                        <a:t>S5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2011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2012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2013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2014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CC0099"/>
                          </a:solidFill>
                        </a:rPr>
                        <a:t>2015</a:t>
                      </a:r>
                      <a:endParaRPr lang="en-US" sz="4000" dirty="0">
                        <a:solidFill>
                          <a:srgbClr val="CC0099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1+ Higher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76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70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68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69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0099"/>
                          </a:solidFill>
                        </a:rPr>
                        <a:t>75</a:t>
                      </a:r>
                      <a:endParaRPr lang="en-US" sz="4000" dirty="0">
                        <a:solidFill>
                          <a:srgbClr val="CC0099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3+ Higher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49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48 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0099"/>
                          </a:solidFill>
                        </a:rPr>
                        <a:t>51</a:t>
                      </a:r>
                      <a:endParaRPr lang="en-US" sz="4000" dirty="0">
                        <a:solidFill>
                          <a:srgbClr val="CC0099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5+ Higher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27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28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0099"/>
                          </a:solidFill>
                        </a:rPr>
                        <a:t>29</a:t>
                      </a:r>
                      <a:endParaRPr lang="en-US" sz="4000" dirty="0">
                        <a:solidFill>
                          <a:srgbClr val="CC0099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539552" y="2348880"/>
            <a:ext cx="8229600" cy="72008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Leavers’ Destinations</a:t>
            </a:r>
            <a:br>
              <a:rPr lang="en-US" dirty="0" smtClean="0"/>
            </a:br>
            <a:r>
              <a:rPr lang="en-US" sz="3600" dirty="0" smtClean="0">
                <a:solidFill>
                  <a:srgbClr val="CC0099"/>
                </a:solidFill>
              </a:rPr>
              <a:t>Grove Academy		95.7%</a:t>
            </a:r>
            <a:br>
              <a:rPr lang="en-US" sz="3600" dirty="0" smtClean="0">
                <a:solidFill>
                  <a:srgbClr val="CC0099"/>
                </a:solidFill>
              </a:rPr>
            </a:br>
            <a:r>
              <a:rPr lang="en-US" sz="3600" dirty="0" smtClean="0">
                <a:solidFill>
                  <a:srgbClr val="CC0099"/>
                </a:solidFill>
              </a:rPr>
              <a:t>Dundee				91.11%</a:t>
            </a:r>
            <a:br>
              <a:rPr lang="en-US" sz="3600" dirty="0" smtClean="0">
                <a:solidFill>
                  <a:srgbClr val="CC0099"/>
                </a:solidFill>
              </a:rPr>
            </a:br>
            <a:r>
              <a:rPr lang="en-US" sz="3600" dirty="0" smtClean="0">
                <a:solidFill>
                  <a:srgbClr val="CC0099"/>
                </a:solidFill>
              </a:rPr>
              <a:t>Scotland				92.57%</a:t>
            </a:r>
            <a:endParaRPr lang="en-GB" sz="3600" dirty="0" smtClean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212975"/>
            <a:ext cx="8229600" cy="31116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Grove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Higher Education		55.91%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Further Education		24.73%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Employment			12.37%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Training				  1.61%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Voluntary Work		  	  1.08%	</a:t>
            </a: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3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smtClean="0"/>
              <a:t>Pupil Achievements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675" y="1693863"/>
            <a:ext cx="8229600" cy="438943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Burgess Short Story Competition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Instrumentalist of Year  - 3 out of 6 finalists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Vocalist of the Year  - Michael Strachan  + 4 other finalists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Youth Jazz Orchestra – 2 pupils</a:t>
            </a:r>
            <a:endParaRPr lang="en-GB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5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/>
              <a:t>Pupil Achievements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5"/>
            <a:ext cx="8229600" cy="483981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Dundee Cross-Country and Athletics Champions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S3/4 </a:t>
            </a:r>
            <a:r>
              <a:rPr lang="en-GB" sz="3600" dirty="0">
                <a:solidFill>
                  <a:srgbClr val="0000FF"/>
                </a:solidFill>
              </a:rPr>
              <a:t>Basketball Champs</a:t>
            </a:r>
          </a:p>
          <a:p>
            <a:pPr marL="1028700" lvl="1" indent="-571500" eaLnBrk="1" hangingPunct="1">
              <a:defRPr/>
            </a:pPr>
            <a:r>
              <a:rPr lang="en-GB" sz="3600" dirty="0">
                <a:solidFill>
                  <a:srgbClr val="0000FF"/>
                </a:solidFill>
              </a:rPr>
              <a:t>S/6 girls’ netball won regional Championships (6</a:t>
            </a:r>
            <a:r>
              <a:rPr lang="en-GB" sz="3600" baseline="30000" dirty="0">
                <a:solidFill>
                  <a:srgbClr val="0000FF"/>
                </a:solidFill>
              </a:rPr>
              <a:t>th</a:t>
            </a:r>
            <a:r>
              <a:rPr lang="en-GB" sz="3600" dirty="0">
                <a:solidFill>
                  <a:srgbClr val="0000FF"/>
                </a:solidFill>
              </a:rPr>
              <a:t> year in row</a:t>
            </a:r>
            <a:r>
              <a:rPr lang="en-GB" sz="3600" dirty="0" smtClean="0">
                <a:solidFill>
                  <a:srgbClr val="0000FF"/>
                </a:solidFill>
              </a:rPr>
              <a:t>)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Football – all years won the Cup!</a:t>
            </a:r>
            <a:endParaRPr lang="en-GB" sz="2000" dirty="0"/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Andrew Merry won U18 Scottish schools </a:t>
            </a:r>
            <a:r>
              <a:rPr lang="en-GB" sz="3600" dirty="0" err="1" smtClean="0">
                <a:solidFill>
                  <a:srgbClr val="0000FF"/>
                </a:solidFill>
              </a:rPr>
              <a:t>Aquathon</a:t>
            </a:r>
            <a:endParaRPr lang="en-GB" sz="3600" dirty="0" smtClean="0">
              <a:solidFill>
                <a:srgbClr val="0000FF"/>
              </a:solidFill>
            </a:endParaRP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Our dance Group “Explosion” won National schools Dance Competition</a:t>
            </a:r>
          </a:p>
          <a:p>
            <a:pPr marL="1028700" lvl="1" indent="-571500" eaLnBrk="1" hangingPunct="1">
              <a:defRPr/>
            </a:pP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/>
              <a:t>Pupil Achievements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56793"/>
            <a:ext cx="8640960" cy="47678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Calum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Garden – captain of the U15 Scotland Cricket team</a:t>
            </a:r>
          </a:p>
          <a:p>
            <a:pPr eaLnBrk="1" hangingPunct="1">
              <a:defRPr/>
            </a:pP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Niamh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Harper – represented Scotland and UK at Sailing</a:t>
            </a:r>
          </a:p>
          <a:p>
            <a:pPr eaLnBrk="1" hangingPunct="1">
              <a:defRPr/>
            </a:pP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Keir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Robb – in GB squad for Downhill Ski-</a:t>
            </a: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  <a:endParaRPr lang="en-GB" sz="2400" b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Hamish Rice – Scotland U16 Hockey squad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Kerry </a:t>
            </a: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Nicol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GB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Scotland 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U18 </a:t>
            </a:r>
            <a:r>
              <a:rPr lang="en-GB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Hockey </a:t>
            </a: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squad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Michael King – represented Scotland in Diving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Raymond Paterson – represents Scotland in      </a:t>
            </a:r>
            <a:r>
              <a:rPr lang="en-GB" sz="24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Trampolining</a:t>
            </a:r>
            <a:endParaRPr lang="en-GB" sz="2400" b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Smith –Scotland U18 International squad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Jessica Scott- U12 Scotland In-line Puck Hockey Squad</a:t>
            </a:r>
            <a:endParaRPr lang="en-GB" sz="24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4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/>
              <a:t>Pupil Achievements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911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Joe </a:t>
            </a:r>
            <a:r>
              <a:rPr lang="en-GB" sz="3600" dirty="0">
                <a:solidFill>
                  <a:srgbClr val="0000FF"/>
                </a:solidFill>
              </a:rPr>
              <a:t>G</a:t>
            </a:r>
            <a:r>
              <a:rPr lang="en-GB" sz="3600" dirty="0" smtClean="0">
                <a:solidFill>
                  <a:srgbClr val="0000FF"/>
                </a:solidFill>
              </a:rPr>
              <a:t>rundy and Heather Taylor Waterfront Project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Christmas Fayre </a:t>
            </a:r>
          </a:p>
          <a:p>
            <a:pPr marL="457200" lvl="1" indent="0" eaLnBrk="1" hangingPunct="1">
              <a:buNone/>
              <a:defRPr/>
            </a:pPr>
            <a:endParaRPr lang="en-GB" sz="3600" dirty="0">
              <a:solidFill>
                <a:srgbClr val="0000FF"/>
              </a:solidFill>
            </a:endParaRPr>
          </a:p>
          <a:p>
            <a:pPr marL="1028700" lvl="1" indent="-571500" eaLnBrk="1" hangingPunct="1">
              <a:defRPr/>
            </a:pPr>
            <a:r>
              <a:rPr lang="en-GB" sz="3600" dirty="0" err="1" smtClean="0">
                <a:solidFill>
                  <a:srgbClr val="0000FF"/>
                </a:solidFill>
              </a:rPr>
              <a:t>Cyclathon</a:t>
            </a:r>
            <a:r>
              <a:rPr lang="en-GB" sz="3600" dirty="0" smtClean="0">
                <a:solidFill>
                  <a:srgbClr val="0000FF"/>
                </a:solidFill>
              </a:rPr>
              <a:t> £500 for Dundee Food Bank</a:t>
            </a: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80" y="2826941"/>
            <a:ext cx="2115608" cy="1586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21" y="5013176"/>
            <a:ext cx="2070211" cy="15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711200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</a:t>
            </a:r>
            <a:r>
              <a:rPr lang="en-GB" sz="4000" dirty="0" smtClean="0">
                <a:solidFill>
                  <a:srgbClr val="0070C0"/>
                </a:solidFill>
              </a:rPr>
              <a:t>Partnership</a:t>
            </a:r>
            <a:endParaRPr lang="en-GB" sz="4400" dirty="0" smtClean="0">
              <a:solidFill>
                <a:srgbClr val="0070C0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229600" cy="5111750"/>
          </a:xfrm>
        </p:spPr>
        <p:txBody>
          <a:bodyPr/>
          <a:lstStyle/>
          <a:p>
            <a:endParaRPr lang="en-GB" sz="3600" b="1" dirty="0" smtClean="0"/>
          </a:p>
          <a:p>
            <a:endParaRPr lang="en-GB" sz="3600" dirty="0"/>
          </a:p>
          <a:p>
            <a:pPr marL="0" indent="0" eaLnBrk="1" hangingPunct="1">
              <a:buFont typeface="Wingdings 2" pitchFamily="18" charset="2"/>
              <a:buNone/>
            </a:pPr>
            <a:endParaRPr lang="en-GB" sz="34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2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33087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5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smtClean="0"/>
              <a:t>Values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School Improvement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911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Improve Attainment and Wider Achievement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Improve the Impact on Learners 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Improve the delivery of the Curriculum</a:t>
            </a: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Improve Self-Evaluation</a:t>
            </a: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8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smtClean="0"/>
              <a:t>Vision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28700" lvl="1" indent="-571500" eaLnBrk="1" hangingPunct="1"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 </a:t>
            </a: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080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107504" y="260350"/>
            <a:ext cx="8590409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Values 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5120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1204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0825" y="1341438"/>
            <a:ext cx="8642350" cy="488473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16632"/>
            <a:ext cx="4895850" cy="63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smtClean="0"/>
              <a:t>Values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 </a:t>
            </a: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02536" cy="506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5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1275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smtClean="0"/>
              <a:t>Values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Grove Academy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 Thank you for listening.</a:t>
            </a: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</a:rPr>
              <a:t>Questions?</a:t>
            </a:r>
          </a:p>
          <a:p>
            <a:pPr marL="457200" lvl="1" indent="0" eaLnBrk="1" hangingPunct="1">
              <a:buNone/>
              <a:defRPr/>
            </a:pPr>
            <a:endParaRPr lang="en-GB" sz="36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36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GB" sz="3600" dirty="0" smtClean="0">
                <a:solidFill>
                  <a:srgbClr val="0000FF"/>
                </a:solidFill>
                <a:hlinkClick r:id="rId3"/>
              </a:rPr>
              <a:t>grove@dundeecity.gov.uk</a:t>
            </a:r>
            <a:endParaRPr lang="en-GB" sz="3600" dirty="0" smtClean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3600" dirty="0" smtClean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2000" dirty="0" smtClean="0"/>
          </a:p>
        </p:txBody>
      </p:sp>
      <p:sp>
        <p:nvSpPr>
          <p:cNvPr id="532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5325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3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 Supporting the Process</a:t>
            </a:r>
          </a:p>
        </p:txBody>
      </p:sp>
      <p:sp>
        <p:nvSpPr>
          <p:cNvPr id="2253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2532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9953552"/>
              </p:ext>
            </p:extLst>
          </p:nvPr>
        </p:nvGraphicFramePr>
        <p:xfrm>
          <a:off x="468313" y="1341438"/>
          <a:ext cx="82296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711200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</a:t>
            </a:r>
            <a:r>
              <a:rPr lang="en-GB" sz="4000" dirty="0" smtClean="0">
                <a:solidFill>
                  <a:srgbClr val="0070C0"/>
                </a:solidFill>
              </a:rPr>
              <a:t>Timetable of Events-January to May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229600" cy="5111750"/>
          </a:xfrm>
        </p:spPr>
        <p:txBody>
          <a:bodyPr/>
          <a:lstStyle/>
          <a:p>
            <a:endParaRPr lang="en-GB" sz="3600" b="1" dirty="0" smtClean="0"/>
          </a:p>
          <a:p>
            <a:r>
              <a:rPr lang="en-GB" sz="3600" dirty="0" smtClean="0"/>
              <a:t>Parent and Carers Information Evening</a:t>
            </a:r>
          </a:p>
          <a:p>
            <a:r>
              <a:rPr lang="en-GB" sz="3600" dirty="0" smtClean="0"/>
              <a:t> S2 Peer Supporter visits</a:t>
            </a:r>
          </a:p>
          <a:p>
            <a:r>
              <a:rPr lang="en-GB" sz="3600" dirty="0" smtClean="0"/>
              <a:t>Pupil Transition Information Team</a:t>
            </a:r>
          </a:p>
          <a:p>
            <a:r>
              <a:rPr lang="en-GB" sz="3600" dirty="0" err="1" smtClean="0"/>
              <a:t>SfL</a:t>
            </a:r>
            <a:r>
              <a:rPr lang="en-GB" sz="3600" dirty="0" smtClean="0"/>
              <a:t> and Guidance liaison</a:t>
            </a:r>
          </a:p>
          <a:p>
            <a:r>
              <a:rPr lang="en-GB" sz="3600" dirty="0" smtClean="0"/>
              <a:t>Guidance Teacher visit P7s</a:t>
            </a:r>
          </a:p>
          <a:p>
            <a:endParaRPr lang="en-GB" sz="3600" dirty="0"/>
          </a:p>
          <a:p>
            <a:pPr marL="0" indent="0" eaLnBrk="1" hangingPunct="1">
              <a:buFont typeface="Wingdings 2" pitchFamily="18" charset="2"/>
              <a:buNone/>
            </a:pPr>
            <a:endParaRPr lang="en-GB" sz="34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2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8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711200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</a:t>
            </a:r>
            <a:r>
              <a:rPr lang="en-GB" sz="4000" dirty="0" smtClean="0">
                <a:solidFill>
                  <a:srgbClr val="0070C0"/>
                </a:solidFill>
              </a:rPr>
              <a:t>Timetable of Events- </a:t>
            </a:r>
            <a:r>
              <a:rPr lang="en-GB" sz="4400" dirty="0" smtClean="0">
                <a:solidFill>
                  <a:srgbClr val="0070C0"/>
                </a:solidFill>
              </a:rPr>
              <a:t>June onwards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229600" cy="5111750"/>
          </a:xfrm>
        </p:spPr>
        <p:txBody>
          <a:bodyPr/>
          <a:lstStyle/>
          <a:p>
            <a:endParaRPr lang="en-GB" sz="3600" b="1" dirty="0" smtClean="0"/>
          </a:p>
          <a:p>
            <a:r>
              <a:rPr lang="en-GB" sz="3600" dirty="0" smtClean="0"/>
              <a:t>S1 </a:t>
            </a:r>
            <a:r>
              <a:rPr lang="en-GB" sz="3600" dirty="0"/>
              <a:t>Induction days 6, 7, 8 June</a:t>
            </a:r>
          </a:p>
          <a:p>
            <a:r>
              <a:rPr lang="en-GB" sz="3600" dirty="0"/>
              <a:t>Parent and Carer Information Evening, 8 June</a:t>
            </a:r>
          </a:p>
          <a:p>
            <a:r>
              <a:rPr lang="en-GB" sz="3600" dirty="0"/>
              <a:t>August- PSHE and Tutor Time Programme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GB" sz="34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2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711200"/>
          </a:xfrm>
        </p:spPr>
        <p:txBody>
          <a:bodyPr/>
          <a:lstStyle/>
          <a:p>
            <a:pPr eaLnBrk="1" hangingPunct="1"/>
            <a:r>
              <a:rPr lang="en-GB" sz="4600" dirty="0" smtClean="0"/>
              <a:t>  </a:t>
            </a:r>
            <a:r>
              <a:rPr lang="en-GB" sz="4000" dirty="0" smtClean="0">
                <a:solidFill>
                  <a:srgbClr val="0070C0"/>
                </a:solidFill>
              </a:rPr>
              <a:t>The roles people play</a:t>
            </a:r>
            <a:endParaRPr lang="en-GB" sz="4400" dirty="0" smtClean="0">
              <a:solidFill>
                <a:srgbClr val="0070C0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229600" cy="5111750"/>
          </a:xfrm>
        </p:spPr>
        <p:txBody>
          <a:bodyPr/>
          <a:lstStyle/>
          <a:p>
            <a:endParaRPr lang="en-GB" sz="3600" b="1" dirty="0" smtClean="0"/>
          </a:p>
          <a:p>
            <a:endParaRPr lang="en-GB" sz="3600" dirty="0"/>
          </a:p>
          <a:p>
            <a:pPr marL="0" indent="0" eaLnBrk="1" hangingPunct="1">
              <a:buFont typeface="Wingdings 2" pitchFamily="18" charset="2"/>
              <a:buNone/>
            </a:pPr>
            <a:endParaRPr lang="en-GB" sz="34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GB" sz="2200" dirty="0" smtClean="0">
              <a:solidFill>
                <a:srgbClr val="CC0099"/>
              </a:solidFill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dirty="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18541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3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3212976"/>
            <a:ext cx="8229600" cy="244827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3600" dirty="0" smtClean="0">
              <a:solidFill>
                <a:srgbClr val="CC0099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800" dirty="0" smtClean="0">
                <a:solidFill>
                  <a:srgbClr val="CC0099"/>
                </a:solidFill>
              </a:rPr>
              <a:t>New Environment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800" dirty="0" smtClean="0">
                <a:solidFill>
                  <a:srgbClr val="CC0099"/>
                </a:solidFill>
              </a:rPr>
              <a:t>New Classmates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800" dirty="0" smtClean="0">
                <a:solidFill>
                  <a:srgbClr val="CC0099"/>
                </a:solidFill>
              </a:rPr>
              <a:t>New subjects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800" dirty="0" smtClean="0">
                <a:solidFill>
                  <a:srgbClr val="CC0099"/>
                </a:solidFill>
              </a:rPr>
              <a:t>New opportunities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16388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dL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22935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652" y="9607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832276" cy="16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  Curriculum for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38943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S1</a:t>
            </a:r>
            <a:r>
              <a:rPr lang="en-GB" sz="4800" dirty="0">
                <a:solidFill>
                  <a:srgbClr val="0000FF"/>
                </a:solidFill>
                <a:latin typeface="Arial" charset="0"/>
                <a:cs typeface="Arial" charset="0"/>
              </a:rPr>
              <a:t>-3 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Broad General Education</a:t>
            </a:r>
          </a:p>
          <a:p>
            <a:endParaRPr lang="en-GB" sz="1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4800" dirty="0">
                <a:solidFill>
                  <a:srgbClr val="0000FF"/>
                </a:solidFill>
                <a:latin typeface="Arial" charset="0"/>
                <a:cs typeface="Arial" charset="0"/>
              </a:rPr>
              <a:t>S4-6 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00FF"/>
                </a:solidFill>
                <a:latin typeface="Arial" charset="0"/>
                <a:cs typeface="Arial" charset="0"/>
              </a:rPr>
              <a:t>Senior Phase</a:t>
            </a:r>
          </a:p>
          <a:p>
            <a:pPr marL="742950" lvl="1" indent="-285750" eaLnBrk="1" hangingPunct="1">
              <a:buFont typeface="Wingdings 2" pitchFamily="18" charset="2"/>
              <a:buNone/>
              <a:defRPr/>
            </a:pPr>
            <a:endParaRPr lang="en-GB" sz="1900" dirty="0" smtClean="0">
              <a:solidFill>
                <a:srgbClr val="CC0099"/>
              </a:solidFill>
            </a:endParaRPr>
          </a:p>
        </p:txBody>
      </p:sp>
      <p:sp>
        <p:nvSpPr>
          <p:cNvPr id="2048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6338888"/>
            <a:ext cx="8553450" cy="51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Grove Academy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1300" smtClean="0">
                <a:solidFill>
                  <a:srgbClr val="0000FF"/>
                </a:solidFill>
              </a:rPr>
              <a:t>Our Values: Honesty, Respect, Responsibility, Fairness, Determination</a:t>
            </a:r>
            <a:endParaRPr lang="en-US" sz="1300" smtClean="0">
              <a:solidFill>
                <a:srgbClr val="0000FF"/>
              </a:solidFill>
            </a:endParaRPr>
          </a:p>
        </p:txBody>
      </p:sp>
      <p:pic>
        <p:nvPicPr>
          <p:cNvPr id="20484" name="Picture 1" descr="Description: S:\staff\Department Folders\Computing Studies\Media Files\Grove b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83300"/>
            <a:ext cx="7461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1841</TotalTime>
  <Words>1185</Words>
  <Application>Microsoft Office PowerPoint</Application>
  <PresentationFormat>On-screen Show (4:3)</PresentationFormat>
  <Paragraphs>404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Wingdings 3</vt:lpstr>
      <vt:lpstr>Flow</vt:lpstr>
      <vt:lpstr>PowerPoint Presentation</vt:lpstr>
      <vt:lpstr>  Programme for this evening</vt:lpstr>
      <vt:lpstr>  Partnership</vt:lpstr>
      <vt:lpstr>  Supporting the Process</vt:lpstr>
      <vt:lpstr>  Timetable of Events-January to May</vt:lpstr>
      <vt:lpstr>  Timetable of Events- June onwards</vt:lpstr>
      <vt:lpstr>  The roles people play</vt:lpstr>
      <vt:lpstr>PowerPoint Presentation</vt:lpstr>
      <vt:lpstr>  Curriculum for Excellence</vt:lpstr>
      <vt:lpstr>  Curriculum Areas</vt:lpstr>
      <vt:lpstr>  BGE Curriculum</vt:lpstr>
      <vt:lpstr>  Curriculum Areas</vt:lpstr>
      <vt:lpstr>  BGE Curriculum</vt:lpstr>
      <vt:lpstr>  Senior Phase</vt:lpstr>
      <vt:lpstr>PowerPoint Presentation</vt:lpstr>
      <vt:lpstr>  Important Areas</vt:lpstr>
      <vt:lpstr>  </vt:lpstr>
      <vt:lpstr>    </vt:lpstr>
      <vt:lpstr>  Extra-Curricular Activities</vt:lpstr>
      <vt:lpstr>  Extra-Curricular Activities</vt:lpstr>
      <vt:lpstr>  Foreign Excursions</vt:lpstr>
      <vt:lpstr>  Trips</vt:lpstr>
      <vt:lpstr>  PERFORMANCE IN NATIONAL EXAMINATIONS S4 (2014) – New National Qualifications (N4/5)</vt:lpstr>
      <vt:lpstr>SQA Results</vt:lpstr>
      <vt:lpstr>     Leavers’ Destinations Grove Academy  95.7% Dundee    91.11% Scotland    92.57%</vt:lpstr>
      <vt:lpstr>Pupil Achievements</vt:lpstr>
      <vt:lpstr>Pupil Achievements</vt:lpstr>
      <vt:lpstr>Pupil Achievements</vt:lpstr>
      <vt:lpstr>Pupil Achievements</vt:lpstr>
      <vt:lpstr>Values  School Improvement</vt:lpstr>
      <vt:lpstr>Vision</vt:lpstr>
      <vt:lpstr>Values </vt:lpstr>
      <vt:lpstr>Values  </vt:lpstr>
      <vt:lpstr>Values  Grove Academy</vt:lpstr>
    </vt:vector>
  </TitlesOfParts>
  <Company>Dundee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Grove Academy</dc:title>
  <dc:creator>Hutton, Graham</dc:creator>
  <cp:lastModifiedBy>Elder, Lesley</cp:lastModifiedBy>
  <cp:revision>74</cp:revision>
  <dcterms:created xsi:type="dcterms:W3CDTF">2012-11-07T19:43:34Z</dcterms:created>
  <dcterms:modified xsi:type="dcterms:W3CDTF">2016-01-20T17:00:33Z</dcterms:modified>
</cp:coreProperties>
</file>