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7" r:id="rId3"/>
    <p:sldId id="258" r:id="rId4"/>
    <p:sldId id="259" r:id="rId5"/>
    <p:sldId id="260" r:id="rId6"/>
    <p:sldId id="266" r:id="rId7"/>
    <p:sldId id="261" r:id="rId8"/>
    <p:sldId id="265" r:id="rId9"/>
    <p:sldId id="269"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7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36678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151981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928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279048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6967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167617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400418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103128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104708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B59608-F1C1-4C04-9E5E-B0D5FB7BFF11}" type="datetimeFigureOut">
              <a:rPr lang="en-GB" smtClean="0"/>
              <a:t>09/03/2016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247352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9608-F1C1-4C04-9E5E-B0D5FB7BFF11}" type="datetimeFigureOut">
              <a:rPr lang="en-GB" smtClean="0"/>
              <a:t>09/03/2016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66572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B59608-F1C1-4C04-9E5E-B0D5FB7BFF11}" type="datetimeFigureOut">
              <a:rPr lang="en-GB" smtClean="0"/>
              <a:t>09/03/2016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229730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B59608-F1C1-4C04-9E5E-B0D5FB7BFF11}" type="datetimeFigureOut">
              <a:rPr lang="en-GB" smtClean="0"/>
              <a:t>09/03/2016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33811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59608-F1C1-4C04-9E5E-B0D5FB7BFF11}" type="datetimeFigureOut">
              <a:rPr lang="en-GB" smtClean="0"/>
              <a:t>09/03/2016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26439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B59608-F1C1-4C04-9E5E-B0D5FB7BFF11}" type="datetimeFigureOut">
              <a:rPr lang="en-GB" smtClean="0"/>
              <a:t>09/03/2016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1B1DAC-F3EC-4009-8CD2-DF94C21757A7}" type="slidenum">
              <a:rPr lang="en-GB" smtClean="0"/>
              <a:t>‹#›</a:t>
            </a:fld>
            <a:endParaRPr lang="en-GB"/>
          </a:p>
        </p:txBody>
      </p:sp>
    </p:spTree>
    <p:extLst>
      <p:ext uri="{BB962C8B-B14F-4D97-AF65-F5344CB8AC3E}">
        <p14:creationId xmlns:p14="http://schemas.microsoft.com/office/powerpoint/2010/main" val="386451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1B1DAC-F3EC-4009-8CD2-DF94C21757A7}" type="slidenum">
              <a:rPr lang="en-GB" smtClean="0"/>
              <a:t>‹#›</a:t>
            </a:fld>
            <a:endParaRPr lang="en-GB"/>
          </a:p>
        </p:txBody>
      </p:sp>
      <p:sp>
        <p:nvSpPr>
          <p:cNvPr id="5" name="Date Placeholder 4"/>
          <p:cNvSpPr>
            <a:spLocks noGrp="1"/>
          </p:cNvSpPr>
          <p:nvPr>
            <p:ph type="dt" sz="half" idx="10"/>
          </p:nvPr>
        </p:nvSpPr>
        <p:spPr/>
        <p:txBody>
          <a:bodyPr/>
          <a:lstStyle/>
          <a:p>
            <a:fld id="{28B59608-F1C1-4C04-9E5E-B0D5FB7BFF11}" type="datetimeFigureOut">
              <a:rPr lang="en-GB" smtClean="0"/>
              <a:t>09/03/2016</a:t>
            </a:fld>
            <a:endParaRPr lang="en-GB"/>
          </a:p>
        </p:txBody>
      </p:sp>
    </p:spTree>
    <p:extLst>
      <p:ext uri="{BB962C8B-B14F-4D97-AF65-F5344CB8AC3E}">
        <p14:creationId xmlns:p14="http://schemas.microsoft.com/office/powerpoint/2010/main" val="400663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B59608-F1C1-4C04-9E5E-B0D5FB7BFF11}" type="datetimeFigureOut">
              <a:rPr lang="en-GB" smtClean="0"/>
              <a:t>09/03/2016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1B1DAC-F3EC-4009-8CD2-DF94C21757A7}" type="slidenum">
              <a:rPr lang="en-GB" smtClean="0"/>
              <a:t>‹#›</a:t>
            </a:fld>
            <a:endParaRPr lang="en-GB"/>
          </a:p>
        </p:txBody>
      </p:sp>
    </p:spTree>
    <p:extLst>
      <p:ext uri="{BB962C8B-B14F-4D97-AF65-F5344CB8AC3E}">
        <p14:creationId xmlns:p14="http://schemas.microsoft.com/office/powerpoint/2010/main" val="339948887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74170"/>
          </a:xfrm>
        </p:spPr>
        <p:txBody>
          <a:bodyPr>
            <a:normAutofit fontScale="90000"/>
          </a:bodyPr>
          <a:lstStyle/>
          <a:p>
            <a:r>
              <a:rPr lang="en-GB" b="1" dirty="0">
                <a:solidFill>
                  <a:srgbClr val="000000"/>
                </a:solidFill>
                <a:latin typeface="TradeGothic Bold"/>
              </a:rPr>
              <a:t>#READYTOVOTE</a:t>
            </a:r>
            <a:endParaRPr lang="en-GB" dirty="0"/>
          </a:p>
        </p:txBody>
      </p:sp>
      <p:sp>
        <p:nvSpPr>
          <p:cNvPr id="3" name="Subtitle 2"/>
          <p:cNvSpPr>
            <a:spLocks noGrp="1"/>
          </p:cNvSpPr>
          <p:nvPr>
            <p:ph type="subTitle" idx="1"/>
          </p:nvPr>
        </p:nvSpPr>
        <p:spPr/>
        <p:txBody>
          <a:bodyPr>
            <a:normAutofit fontScale="70000" lnSpcReduction="20000"/>
          </a:bodyPr>
          <a:lstStyle/>
          <a:p>
            <a:r>
              <a:rPr lang="en-GB" sz="3200" b="1" dirty="0"/>
              <a:t>THE 2016 SCOTTISH PARLIAMENT ELECTION IS THE FIRST IN WHICH 16 AND 17 YEAR OLDS CAN </a:t>
            </a:r>
            <a:r>
              <a:rPr lang="en-GB" sz="3200" b="1" dirty="0" smtClean="0"/>
              <a:t>VOTE</a:t>
            </a:r>
          </a:p>
          <a:p>
            <a:r>
              <a:rPr lang="en-GB" sz="3200" b="1" dirty="0" smtClean="0"/>
              <a:t>REGISTER TO VOTE</a:t>
            </a:r>
            <a:endParaRPr lang="en-GB" sz="3200" dirty="0"/>
          </a:p>
        </p:txBody>
      </p:sp>
      <p:sp>
        <p:nvSpPr>
          <p:cNvPr id="4" name="Rectangle 3"/>
          <p:cNvSpPr/>
          <p:nvPr/>
        </p:nvSpPr>
        <p:spPr>
          <a:xfrm>
            <a:off x="3048000" y="3182779"/>
            <a:ext cx="6096000" cy="338554"/>
          </a:xfrm>
          <a:prstGeom prst="rect">
            <a:avLst/>
          </a:prstGeom>
        </p:spPr>
        <p:txBody>
          <a:bodyPr>
            <a:spAutoFit/>
          </a:bodyPr>
          <a:lstStyle/>
          <a:p>
            <a:endParaRPr lang="en-GB" sz="800" dirty="0">
              <a:solidFill>
                <a:srgbClr val="000000"/>
              </a:solidFill>
              <a:latin typeface="TradeGothic Bold"/>
            </a:endParaRPr>
          </a:p>
          <a:p>
            <a:r>
              <a:rPr lang="en-GB" sz="800" dirty="0">
                <a:solidFill>
                  <a:srgbClr val="000000"/>
                </a:solidFill>
                <a:latin typeface="TradeGothic Bold"/>
              </a:rPr>
              <a:t> </a:t>
            </a:r>
            <a:endParaRPr lang="en-GB" sz="5400" dirty="0"/>
          </a:p>
        </p:txBody>
      </p:sp>
    </p:spTree>
    <p:extLst>
      <p:ext uri="{BB962C8B-B14F-4D97-AF65-F5344CB8AC3E}">
        <p14:creationId xmlns:p14="http://schemas.microsoft.com/office/powerpoint/2010/main" val="1077817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0000"/>
                </a:solidFill>
                <a:latin typeface="TradeGothic Bold"/>
              </a:rPr>
              <a:t>#READYTOVOTE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2800" dirty="0" smtClean="0"/>
              <a:t>If you have not already done so, you can register to vote using school PCs at</a:t>
            </a:r>
          </a:p>
          <a:p>
            <a:r>
              <a:rPr lang="en-GB" sz="3300" dirty="0" smtClean="0"/>
              <a:t>Grove School Library</a:t>
            </a:r>
          </a:p>
          <a:p>
            <a:r>
              <a:rPr lang="en-GB" sz="3300" dirty="0" smtClean="0"/>
              <a:t>During lunch time</a:t>
            </a:r>
          </a:p>
          <a:p>
            <a:r>
              <a:rPr lang="en-GB" sz="3300" dirty="0" smtClean="0"/>
              <a:t>On Friday 18 March</a:t>
            </a:r>
          </a:p>
          <a:p>
            <a:r>
              <a:rPr lang="en-GB" sz="3300" dirty="0"/>
              <a:t>For more information about registering or casting your vote please visit: </a:t>
            </a:r>
            <a:r>
              <a:rPr lang="en-GB" sz="3300" b="1" dirty="0"/>
              <a:t>aboutmyvote.co.uk.</a:t>
            </a:r>
          </a:p>
          <a:p>
            <a:endParaRPr lang="en-GB" sz="4400" dirty="0" smtClean="0"/>
          </a:p>
          <a:p>
            <a:endParaRPr lang="en-GB" sz="4400" dirty="0" smtClean="0"/>
          </a:p>
          <a:p>
            <a:pPr marL="0" indent="0">
              <a:buNone/>
            </a:pPr>
            <a:endParaRPr lang="en-GB" dirty="0"/>
          </a:p>
        </p:txBody>
      </p:sp>
    </p:spTree>
    <p:extLst>
      <p:ext uri="{BB962C8B-B14F-4D97-AF65-F5344CB8AC3E}">
        <p14:creationId xmlns:p14="http://schemas.microsoft.com/office/powerpoint/2010/main" val="254080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0000"/>
                </a:solidFill>
                <a:latin typeface="TradeGothic Bold"/>
              </a:rPr>
              <a:t>#READYTOVOTE</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64941" y="2160588"/>
            <a:ext cx="5822155" cy="3881437"/>
          </a:xfrm>
        </p:spPr>
      </p:pic>
    </p:spTree>
    <p:extLst>
      <p:ext uri="{BB962C8B-B14F-4D97-AF65-F5344CB8AC3E}">
        <p14:creationId xmlns:p14="http://schemas.microsoft.com/office/powerpoint/2010/main" val="2594167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FREQUENTLY ASKED QUESTIONS</a:t>
            </a:r>
            <a:endParaRPr lang="en-GB" dirty="0"/>
          </a:p>
        </p:txBody>
      </p:sp>
      <p:sp>
        <p:nvSpPr>
          <p:cNvPr id="3" name="Content Placeholder 2"/>
          <p:cNvSpPr>
            <a:spLocks noGrp="1"/>
          </p:cNvSpPr>
          <p:nvPr>
            <p:ph idx="1"/>
          </p:nvPr>
        </p:nvSpPr>
        <p:spPr/>
        <p:txBody>
          <a:bodyPr/>
          <a:lstStyle/>
          <a:p>
            <a:r>
              <a:rPr lang="en-GB" b="1" dirty="0"/>
              <a:t>WHO CAN REGISTER TO VOTE IN SCOTLAND? </a:t>
            </a:r>
            <a:endParaRPr lang="en-GB" dirty="0"/>
          </a:p>
          <a:p>
            <a:r>
              <a:rPr lang="en-GB" dirty="0"/>
              <a:t>You can register to vote if you are: </a:t>
            </a:r>
          </a:p>
          <a:p>
            <a:r>
              <a:rPr lang="en-GB" dirty="0"/>
              <a:t>a Scottish resident (you usually live in Scotland) </a:t>
            </a:r>
            <a:r>
              <a:rPr lang="en-GB" b="1" dirty="0"/>
              <a:t>and </a:t>
            </a:r>
            <a:endParaRPr lang="en-GB" dirty="0"/>
          </a:p>
          <a:p>
            <a:r>
              <a:rPr lang="en-GB" dirty="0"/>
              <a:t>aged 14 or over</a:t>
            </a:r>
            <a:r>
              <a:rPr lang="en-GB" baseline="30000" dirty="0"/>
              <a:t>1 </a:t>
            </a:r>
            <a:r>
              <a:rPr lang="en-GB" dirty="0"/>
              <a:t>(but you cannot vote at Scottish Parliament or local government elections until you are 16. You will not be able to vote at UK Parliament or European Parliament elections until you are 18) </a:t>
            </a:r>
            <a:r>
              <a:rPr lang="en-GB" b="1" dirty="0"/>
              <a:t>and </a:t>
            </a:r>
            <a:endParaRPr lang="en-GB" dirty="0"/>
          </a:p>
          <a:p>
            <a:r>
              <a:rPr lang="en-GB" dirty="0"/>
              <a:t>a British, Irish, European Union, or a Commonwealth citizen who has leave to remain in the UK or does not require such leave </a:t>
            </a:r>
          </a:p>
          <a:p>
            <a:endParaRPr lang="en-GB" dirty="0"/>
          </a:p>
        </p:txBody>
      </p:sp>
    </p:spTree>
    <p:extLst>
      <p:ext uri="{BB962C8B-B14F-4D97-AF65-F5344CB8AC3E}">
        <p14:creationId xmlns:p14="http://schemas.microsoft.com/office/powerpoint/2010/main" val="1276869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FREQUENTLY ASKED QUESTIONS</a:t>
            </a:r>
            <a:endParaRPr lang="en-GB" dirty="0"/>
          </a:p>
        </p:txBody>
      </p:sp>
      <p:sp>
        <p:nvSpPr>
          <p:cNvPr id="3" name="Content Placeholder 2"/>
          <p:cNvSpPr>
            <a:spLocks noGrp="1"/>
          </p:cNvSpPr>
          <p:nvPr>
            <p:ph idx="1"/>
          </p:nvPr>
        </p:nvSpPr>
        <p:spPr/>
        <p:txBody>
          <a:bodyPr/>
          <a:lstStyle/>
          <a:p>
            <a:r>
              <a:rPr lang="en-GB" b="1" dirty="0" smtClean="0"/>
              <a:t> </a:t>
            </a:r>
            <a:r>
              <a:rPr lang="en-GB" b="1" dirty="0"/>
              <a:t>IN WHICH ELECTIONS IN SCOTLAND CAN 16 AND 17 YEAR OLDS VOTE? </a:t>
            </a:r>
            <a:endParaRPr lang="en-GB" dirty="0"/>
          </a:p>
          <a:p>
            <a:r>
              <a:rPr lang="en-GB" dirty="0"/>
              <a:t>If you are 16 or 17, you meet the residency and nationality criteria then you can vote at Scottish elections including Scottish Parliament and local council elections. </a:t>
            </a:r>
          </a:p>
          <a:p>
            <a:r>
              <a:rPr lang="en-GB" b="1" dirty="0" smtClean="0"/>
              <a:t>WHY </a:t>
            </a:r>
            <a:r>
              <a:rPr lang="en-GB" b="1" dirty="0"/>
              <a:t>DO I NEED TO REGISTER? </a:t>
            </a:r>
            <a:endParaRPr lang="en-GB" dirty="0"/>
          </a:p>
          <a:p>
            <a:r>
              <a:rPr lang="en-GB" dirty="0"/>
              <a:t>You need to register to be able to vote. You are not automatically registered. You can register online at </a:t>
            </a:r>
            <a:r>
              <a:rPr lang="en-GB" b="1" dirty="0"/>
              <a:t>gov.uk/register-to-vote </a:t>
            </a:r>
            <a:endParaRPr lang="en-GB" dirty="0"/>
          </a:p>
        </p:txBody>
      </p:sp>
    </p:spTree>
    <p:extLst>
      <p:ext uri="{BB962C8B-B14F-4D97-AF65-F5344CB8AC3E}">
        <p14:creationId xmlns:p14="http://schemas.microsoft.com/office/powerpoint/2010/main" val="324817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FREQUENTLY ASKED QUESTIONS</a:t>
            </a:r>
            <a:endParaRPr lang="en-GB" dirty="0"/>
          </a:p>
        </p:txBody>
      </p:sp>
      <p:sp>
        <p:nvSpPr>
          <p:cNvPr id="3" name="Content Placeholder 2"/>
          <p:cNvSpPr>
            <a:spLocks noGrp="1"/>
          </p:cNvSpPr>
          <p:nvPr>
            <p:ph idx="1"/>
          </p:nvPr>
        </p:nvSpPr>
        <p:spPr/>
        <p:txBody>
          <a:bodyPr>
            <a:normAutofit/>
          </a:bodyPr>
          <a:lstStyle/>
          <a:p>
            <a:r>
              <a:rPr lang="en-GB" dirty="0"/>
              <a:t>You can register if you will be 16 before 1 December 2017, but you cannot vote at Scottish elections until you are 16. </a:t>
            </a:r>
            <a:endParaRPr lang="en-GB" dirty="0" smtClean="0"/>
          </a:p>
          <a:p>
            <a:r>
              <a:rPr lang="en-GB" b="1" dirty="0" smtClean="0"/>
              <a:t>DO </a:t>
            </a:r>
            <a:r>
              <a:rPr lang="en-GB" b="1" dirty="0"/>
              <a:t>I NEED A NATIONAL INSURANCE NUMBER TO REGISTER? </a:t>
            </a:r>
            <a:endParaRPr lang="en-GB" dirty="0"/>
          </a:p>
          <a:p>
            <a:r>
              <a:rPr lang="en-GB" dirty="0"/>
              <a:t>When you apply to register you must provide your date of birth and National Insurance number if you are 16 or over. This information is used to verify your identity against Department for Work and Pensions records. </a:t>
            </a:r>
          </a:p>
        </p:txBody>
      </p:sp>
    </p:spTree>
    <p:extLst>
      <p:ext uri="{BB962C8B-B14F-4D97-AF65-F5344CB8AC3E}">
        <p14:creationId xmlns:p14="http://schemas.microsoft.com/office/powerpoint/2010/main" val="192023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FREQUENTLY ASKED QUESTIONS</a:t>
            </a:r>
            <a:endParaRPr lang="en-GB" dirty="0"/>
          </a:p>
        </p:txBody>
      </p:sp>
      <p:sp>
        <p:nvSpPr>
          <p:cNvPr id="3" name="Content Placeholder 2"/>
          <p:cNvSpPr>
            <a:spLocks noGrp="1"/>
          </p:cNvSpPr>
          <p:nvPr>
            <p:ph idx="1"/>
          </p:nvPr>
        </p:nvSpPr>
        <p:spPr/>
        <p:txBody>
          <a:bodyPr/>
          <a:lstStyle/>
          <a:p>
            <a:pPr marL="0" indent="0">
              <a:buNone/>
            </a:pPr>
            <a:r>
              <a:rPr lang="en-GB" b="1" dirty="0" smtClean="0"/>
              <a:t>WHAT </a:t>
            </a:r>
            <a:r>
              <a:rPr lang="en-GB" b="1" dirty="0"/>
              <a:t>IF I DON’T HAVE A NATIONAL INSURANCE NUMBER? </a:t>
            </a:r>
            <a:endParaRPr lang="en-GB" dirty="0"/>
          </a:p>
          <a:p>
            <a:r>
              <a:rPr lang="en-GB" b="1" dirty="0"/>
              <a:t>UNDER 16 YEARS OLD </a:t>
            </a:r>
            <a:endParaRPr lang="en-GB" dirty="0"/>
          </a:p>
          <a:p>
            <a:r>
              <a:rPr lang="en-GB" dirty="0"/>
              <a:t>If you are under 16, you do not need to provide a National Insurance number. Instead electoral registration staff will verify your identity by comparing the information you provide against education data or other local records. If they are unable to do this, staff may ask you to send them proof of identity. </a:t>
            </a:r>
            <a:r>
              <a:rPr lang="en-GB" dirty="0" smtClean="0"/>
              <a:t>For info, contact </a:t>
            </a:r>
            <a:r>
              <a:rPr lang="en-GB" b="1" dirty="0" smtClean="0"/>
              <a:t>aboutmyvote.co.uk</a:t>
            </a:r>
            <a:r>
              <a:rPr lang="en-GB" dirty="0"/>
              <a:t>. </a:t>
            </a:r>
          </a:p>
          <a:p>
            <a:endParaRPr lang="en-GB" dirty="0"/>
          </a:p>
          <a:p>
            <a:endParaRPr lang="en-GB" dirty="0"/>
          </a:p>
        </p:txBody>
      </p:sp>
    </p:spTree>
    <p:extLst>
      <p:ext uri="{BB962C8B-B14F-4D97-AF65-F5344CB8AC3E}">
        <p14:creationId xmlns:p14="http://schemas.microsoft.com/office/powerpoint/2010/main" val="114542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FREQUENTLY ASKED QUESTIONS</a:t>
            </a:r>
            <a:endParaRPr lang="en-GB" dirty="0"/>
          </a:p>
        </p:txBody>
      </p:sp>
      <p:sp>
        <p:nvSpPr>
          <p:cNvPr id="3" name="Content Placeholder 2"/>
          <p:cNvSpPr>
            <a:spLocks noGrp="1"/>
          </p:cNvSpPr>
          <p:nvPr>
            <p:ph idx="1"/>
          </p:nvPr>
        </p:nvSpPr>
        <p:spPr/>
        <p:txBody>
          <a:bodyPr>
            <a:normAutofit/>
          </a:bodyPr>
          <a:lstStyle/>
          <a:p>
            <a:r>
              <a:rPr lang="en-GB" b="1" dirty="0"/>
              <a:t>16 YEARS OLD OR OVER </a:t>
            </a:r>
            <a:endParaRPr lang="en-GB" dirty="0"/>
          </a:p>
          <a:p>
            <a:r>
              <a:rPr lang="en-GB" dirty="0"/>
              <a:t>If you are 16 or over, you need to provide your National Insurance number or a reason why you are not able to do so. The easiest place to find your National Insurance number is on official paperwork such as documents you have received from the Department for Work and Pensions or HM Revenue and Customs. For help finding your National Insurance number you can visit </a:t>
            </a:r>
            <a:r>
              <a:rPr lang="en-GB" b="1" dirty="0"/>
              <a:t>gov.uk/lost-national-insurance-number</a:t>
            </a:r>
            <a:r>
              <a:rPr lang="en-GB" dirty="0"/>
              <a:t>. </a:t>
            </a:r>
          </a:p>
        </p:txBody>
      </p:sp>
    </p:spTree>
    <p:extLst>
      <p:ext uri="{BB962C8B-B14F-4D97-AF65-F5344CB8AC3E}">
        <p14:creationId xmlns:p14="http://schemas.microsoft.com/office/powerpoint/2010/main" val="3353678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FREQUENTLY ASKED QUESTIONS</a:t>
            </a:r>
            <a:endParaRPr lang="en-GB" dirty="0"/>
          </a:p>
        </p:txBody>
      </p:sp>
      <p:sp>
        <p:nvSpPr>
          <p:cNvPr id="3" name="Content Placeholder 2"/>
          <p:cNvSpPr>
            <a:spLocks noGrp="1"/>
          </p:cNvSpPr>
          <p:nvPr>
            <p:ph idx="1"/>
          </p:nvPr>
        </p:nvSpPr>
        <p:spPr/>
        <p:txBody>
          <a:bodyPr>
            <a:noAutofit/>
          </a:bodyPr>
          <a:lstStyle/>
          <a:p>
            <a:r>
              <a:rPr lang="en-GB" sz="2000" b="1" dirty="0"/>
              <a:t>CAN I REGISTER TO VOTE WITH NO FIXED ADDRESS? </a:t>
            </a:r>
            <a:endParaRPr lang="en-GB" sz="2000" dirty="0"/>
          </a:p>
          <a:p>
            <a:r>
              <a:rPr lang="en-GB" sz="2000" dirty="0"/>
              <a:t>You can still register to vote even if you do not have a fixed address. This may be because you are: </a:t>
            </a:r>
          </a:p>
          <a:p>
            <a:r>
              <a:rPr lang="en-GB" sz="2000" dirty="0"/>
              <a:t>a patient in a mental health hospital </a:t>
            </a:r>
          </a:p>
          <a:p>
            <a:r>
              <a:rPr lang="en-GB" sz="2000" dirty="0"/>
              <a:t>homeless or have no fixed address </a:t>
            </a:r>
          </a:p>
          <a:p>
            <a:r>
              <a:rPr lang="en-GB" sz="2000" dirty="0" smtClean="0"/>
              <a:t>a person who has been remanded in custody, but you have not yet been convicted of any offence </a:t>
            </a:r>
          </a:p>
          <a:p>
            <a:r>
              <a:rPr lang="en-GB" sz="2000" dirty="0" smtClean="0"/>
              <a:t>you </a:t>
            </a:r>
            <a:r>
              <a:rPr lang="en-GB" sz="2000" dirty="0"/>
              <a:t>are under 16 and are or have been a child looked after by a local authority or are being kept in secure accommodation </a:t>
            </a:r>
          </a:p>
          <a:p>
            <a:endParaRPr lang="en-GB" sz="2000" dirty="0"/>
          </a:p>
        </p:txBody>
      </p:sp>
    </p:spTree>
    <p:extLst>
      <p:ext uri="{BB962C8B-B14F-4D97-AF65-F5344CB8AC3E}">
        <p14:creationId xmlns:p14="http://schemas.microsoft.com/office/powerpoint/2010/main" val="3590903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FREQUENTLY ASKED QUESTIONS</a:t>
            </a:r>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3048000" y="2413338"/>
            <a:ext cx="6096000" cy="2677656"/>
          </a:xfrm>
          <a:prstGeom prst="rect">
            <a:avLst/>
          </a:prstGeom>
        </p:spPr>
        <p:txBody>
          <a:bodyPr>
            <a:spAutoFit/>
          </a:bodyPr>
          <a:lstStyle/>
          <a:p>
            <a:r>
              <a:rPr lang="en-GB" sz="2400" dirty="0"/>
              <a:t>To register, you need to fill in a form called a ‘declaration of local connection’. You can get this form from your local electoral registration office. You can find their contact details by entering your postcode in the pink ‘Your local area’ box at: </a:t>
            </a:r>
            <a:r>
              <a:rPr lang="en-GB" sz="2400" b="1" dirty="0"/>
              <a:t>aboutmyvote.co.uk</a:t>
            </a:r>
            <a:r>
              <a:rPr lang="en-GB" sz="2400" dirty="0"/>
              <a:t>. </a:t>
            </a:r>
          </a:p>
        </p:txBody>
      </p:sp>
    </p:spTree>
    <p:extLst>
      <p:ext uri="{BB962C8B-B14F-4D97-AF65-F5344CB8AC3E}">
        <p14:creationId xmlns:p14="http://schemas.microsoft.com/office/powerpoint/2010/main" val="709019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36</TotalTime>
  <Words>626</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TradeGothic Bold</vt:lpstr>
      <vt:lpstr>Trebuchet MS</vt:lpstr>
      <vt:lpstr>Wingdings 3</vt:lpstr>
      <vt:lpstr>Facet</vt:lpstr>
      <vt:lpstr>#READYTOVOTE</vt:lpstr>
      <vt:lpstr>#READYTOVOTE</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#READYTOVOTE</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Elder, Lesley</dc:creator>
  <cp:lastModifiedBy>Elder, Lesley</cp:lastModifiedBy>
  <cp:revision>7</cp:revision>
  <dcterms:created xsi:type="dcterms:W3CDTF">2016-03-09T10:46:36Z</dcterms:created>
  <dcterms:modified xsi:type="dcterms:W3CDTF">2016-03-09T14:23:00Z</dcterms:modified>
</cp:coreProperties>
</file>