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1"/>
  </p:notesMasterIdLst>
  <p:sldIdLst>
    <p:sldId id="268" r:id="rId5"/>
    <p:sldId id="271" r:id="rId6"/>
    <p:sldId id="270" r:id="rId7"/>
    <p:sldId id="261" r:id="rId8"/>
    <p:sldId id="259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580"/>
  </p:normalViewPr>
  <p:slideViewPr>
    <p:cSldViewPr snapToGrid="0" snapToObjects="1">
      <p:cViewPr varScale="1">
        <p:scale>
          <a:sx n="57" d="100"/>
          <a:sy n="57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A590-683A-4FCD-88EA-A69BCF1287C7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56ABC-F553-41D6-B03A-357A2DDED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35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Captains/Captaincy Team nominees can share experiences</a:t>
            </a:r>
            <a:r>
              <a:rPr lang="en-GB" baseline="0" dirty="0" smtClean="0"/>
              <a:t>/what they have done/been involved 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56ABC-F553-41D6-B03A-357A2DDED6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7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S6 Captaincy Application</a:t>
            </a:r>
            <a:b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Process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/>
              <a:t>You will learn about the </a:t>
            </a:r>
            <a:r>
              <a:rPr lang="en-GB" sz="2800" b="1" dirty="0" smtClean="0"/>
              <a:t>roles</a:t>
            </a:r>
            <a:r>
              <a:rPr lang="en-GB" sz="2800" dirty="0" smtClean="0"/>
              <a:t> within the </a:t>
            </a:r>
            <a:r>
              <a:rPr lang="en-GB" sz="2800" b="1" dirty="0" smtClean="0"/>
              <a:t>Captaincy Team</a:t>
            </a:r>
          </a:p>
          <a:p>
            <a:r>
              <a:rPr lang="en-GB" sz="2800" dirty="0" smtClean="0"/>
              <a:t>You will find out </a:t>
            </a:r>
            <a:r>
              <a:rPr lang="en-GB" sz="2800" b="1" dirty="0" smtClean="0"/>
              <a:t>how to apply</a:t>
            </a:r>
            <a:r>
              <a:rPr lang="en-GB" sz="2800" dirty="0" smtClean="0"/>
              <a:t> for one of those roles</a:t>
            </a:r>
          </a:p>
          <a:p>
            <a:r>
              <a:rPr lang="en-GB" sz="2800" dirty="0" smtClean="0"/>
              <a:t>You will be </a:t>
            </a:r>
            <a:r>
              <a:rPr lang="en-GB" sz="2800" b="1" dirty="0" smtClean="0"/>
              <a:t>informed of deadlines </a:t>
            </a:r>
            <a:r>
              <a:rPr lang="en-GB" sz="2800" dirty="0" smtClean="0"/>
              <a:t>in relation to </a:t>
            </a:r>
            <a:r>
              <a:rPr lang="en-GB" sz="2800" b="1" dirty="0" smtClean="0"/>
              <a:t>applying for those roles </a:t>
            </a:r>
            <a:r>
              <a:rPr lang="en-GB" sz="2800" dirty="0" smtClean="0"/>
              <a:t>and for </a:t>
            </a:r>
            <a:r>
              <a:rPr lang="en-GB" sz="2800" b="1" dirty="0" smtClean="0"/>
              <a:t>casting your votes </a:t>
            </a:r>
          </a:p>
          <a:p>
            <a:r>
              <a:rPr lang="en-GB" sz="2800" dirty="0" smtClean="0"/>
              <a:t>You will find out about the </a:t>
            </a:r>
            <a:r>
              <a:rPr lang="en-GB" sz="2800" b="1" dirty="0" smtClean="0"/>
              <a:t>latter stages </a:t>
            </a:r>
            <a:r>
              <a:rPr lang="en-GB" sz="2800" dirty="0" smtClean="0"/>
              <a:t>of the </a:t>
            </a:r>
            <a:r>
              <a:rPr lang="en-GB" sz="2800" b="1" dirty="0" smtClean="0"/>
              <a:t>Application Process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07593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roles within the Captaincy Team?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 rot="20732893">
            <a:off x="1156535" y="2630959"/>
            <a:ext cx="2898007" cy="170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Have you thought about applying for </a:t>
            </a:r>
            <a:r>
              <a:rPr lang="en-GB" sz="2400" b="1" dirty="0" smtClean="0">
                <a:solidFill>
                  <a:schemeClr val="bg1"/>
                </a:solidFill>
              </a:rPr>
              <a:t>School Captain</a:t>
            </a:r>
            <a:r>
              <a:rPr lang="en-GB" sz="2400" dirty="0" smtClean="0">
                <a:solidFill>
                  <a:schemeClr val="bg1"/>
                </a:solidFill>
              </a:rPr>
              <a:t>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20620677">
            <a:off x="1175828" y="2582551"/>
            <a:ext cx="2810580" cy="1729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Have you thought about applying for </a:t>
            </a:r>
            <a:r>
              <a:rPr lang="en-GB" sz="2400" b="1" dirty="0" smtClean="0">
                <a:solidFill>
                  <a:schemeClr val="bg1"/>
                </a:solidFill>
              </a:rPr>
              <a:t>Vice Captain</a:t>
            </a:r>
            <a:r>
              <a:rPr lang="en-GB" sz="2400" dirty="0" smtClean="0">
                <a:solidFill>
                  <a:schemeClr val="bg1"/>
                </a:solidFill>
              </a:rPr>
              <a:t>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20733859">
            <a:off x="1173804" y="2481716"/>
            <a:ext cx="2782143" cy="1831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Have you thought about applying for </a:t>
            </a:r>
            <a:r>
              <a:rPr lang="en-GB" sz="2400" b="1" dirty="0" smtClean="0">
                <a:solidFill>
                  <a:schemeClr val="bg1"/>
                </a:solidFill>
              </a:rPr>
              <a:t>Senior Prefect</a:t>
            </a:r>
            <a:r>
              <a:rPr lang="en-GB" sz="2400" dirty="0" smtClean="0">
                <a:solidFill>
                  <a:schemeClr val="bg1"/>
                </a:solidFill>
              </a:rPr>
              <a:t>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546100">
            <a:off x="1252305" y="2581510"/>
            <a:ext cx="2643070" cy="170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Have you thought about applying for </a:t>
            </a:r>
            <a:r>
              <a:rPr lang="en-GB" sz="2400" b="1" dirty="0" smtClean="0">
                <a:solidFill>
                  <a:schemeClr val="bg1"/>
                </a:solidFill>
              </a:rPr>
              <a:t>Prefect</a:t>
            </a:r>
            <a:r>
              <a:rPr lang="en-GB" sz="2400" dirty="0" smtClean="0">
                <a:solidFill>
                  <a:schemeClr val="bg1"/>
                </a:solidFill>
              </a:rPr>
              <a:t>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9160" y="2087880"/>
            <a:ext cx="638556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Want to know more</a:t>
            </a: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ctr"/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Our current Captaincy Team will share their experiences with you and </a:t>
            </a:r>
            <a:r>
              <a:rPr lang="en-GB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you can find out about each role in more detail by checking out the notice boards (</a:t>
            </a:r>
            <a:r>
              <a:rPr lang="en-GB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available by the end of this week</a:t>
            </a:r>
            <a:r>
              <a:rPr lang="en-GB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r>
              <a:rPr lang="en-GB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….</a:t>
            </a:r>
            <a:endParaRPr lang="en-GB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43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apply for one of the Roles within the Captaincy Team…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04360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For the </a:t>
            </a:r>
            <a:r>
              <a:rPr lang="en-GB" sz="3200" b="1" dirty="0" smtClean="0"/>
              <a:t>first stage </a:t>
            </a:r>
            <a:r>
              <a:rPr lang="en-GB" sz="3200" dirty="0" smtClean="0"/>
              <a:t>of the process </a:t>
            </a:r>
            <a:r>
              <a:rPr lang="en-GB" sz="3200" b="1" dirty="0" smtClean="0"/>
              <a:t>we would like one of the following submissions</a:t>
            </a:r>
            <a:r>
              <a:rPr lang="en-GB" sz="3200" dirty="0" smtClean="0"/>
              <a:t>:</a:t>
            </a:r>
          </a:p>
          <a:p>
            <a:endParaRPr lang="en-GB" sz="3200" dirty="0"/>
          </a:p>
          <a:p>
            <a:r>
              <a:rPr lang="en-GB" sz="3200" u="sng" dirty="0" smtClean="0"/>
              <a:t>Traditional methods</a:t>
            </a:r>
          </a:p>
          <a:p>
            <a:pPr lvl="1"/>
            <a:r>
              <a:rPr lang="en-GB" sz="2800" dirty="0" smtClean="0"/>
              <a:t>Personal Statement</a:t>
            </a:r>
          </a:p>
          <a:p>
            <a:pPr lvl="1"/>
            <a:r>
              <a:rPr lang="en-GB" sz="2800" dirty="0" smtClean="0"/>
              <a:t>PowerPoint presentation – handout form</a:t>
            </a:r>
            <a:endParaRPr lang="en-GB" sz="2800" dirty="0"/>
          </a:p>
          <a:p>
            <a:r>
              <a:rPr lang="en-GB" sz="3200" u="sng" dirty="0" smtClean="0"/>
              <a:t>Modern methods</a:t>
            </a:r>
          </a:p>
          <a:p>
            <a:pPr lvl="1"/>
            <a:r>
              <a:rPr lang="en-GB" sz="2800" dirty="0" smtClean="0"/>
              <a:t>Video presentation</a:t>
            </a:r>
          </a:p>
          <a:p>
            <a:pPr lvl="1"/>
            <a:r>
              <a:rPr lang="en-GB" sz="2800" dirty="0" smtClean="0"/>
              <a:t>Audio submission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Deadlines…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If you wish to apply for one of the roles within the Captaincy Team you must </a:t>
            </a:r>
            <a:r>
              <a:rPr lang="en-GB" sz="2400" b="1" u="sng" dirty="0" smtClean="0"/>
              <a:t>submit your form of application to either Mrs Barbour or Mrs Lees by Wednesday 17</a:t>
            </a:r>
            <a:r>
              <a:rPr lang="en-GB" sz="2400" b="1" u="sng" baseline="30000" dirty="0" smtClean="0"/>
              <a:t>th</a:t>
            </a:r>
            <a:r>
              <a:rPr lang="en-GB" sz="2400" b="1" u="sng" dirty="0" smtClean="0"/>
              <a:t> April</a:t>
            </a:r>
          </a:p>
          <a:p>
            <a:endParaRPr lang="en-GB" sz="2400" b="1" u="sng" dirty="0"/>
          </a:p>
          <a:p>
            <a:r>
              <a:rPr lang="en-GB" sz="2400" dirty="0" smtClean="0"/>
              <a:t>You will have the opportunity to </a:t>
            </a:r>
            <a:r>
              <a:rPr lang="en-GB" sz="2400" b="1" dirty="0" smtClean="0"/>
              <a:t>cast your vote </a:t>
            </a:r>
            <a:r>
              <a:rPr lang="en-GB" sz="2400" dirty="0" smtClean="0"/>
              <a:t>for pupil roles </a:t>
            </a:r>
            <a:r>
              <a:rPr lang="en-GB" sz="2400" b="1" u="sng" dirty="0" smtClean="0"/>
              <a:t>during tutor time on Monday 22</a:t>
            </a:r>
            <a:r>
              <a:rPr lang="en-GB" sz="2400" b="1" u="sng" baseline="30000" dirty="0" smtClean="0"/>
              <a:t>nd</a:t>
            </a:r>
            <a:r>
              <a:rPr lang="en-GB" sz="2400" b="1" u="sng" dirty="0" smtClean="0"/>
              <a:t> April</a:t>
            </a:r>
            <a:r>
              <a:rPr lang="en-GB" sz="2400" dirty="0" smtClean="0"/>
              <a:t> – due to time constraints if you are off during this time you will lose your chance to vote</a:t>
            </a: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Latter Stages of the Application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11300"/>
            <a:ext cx="8915400" cy="400622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Once all the ‘first stage’ submissions have been reviewed we will arrange pupils into ‘groups’ </a:t>
            </a:r>
            <a:r>
              <a:rPr lang="en-GB" sz="2400" dirty="0" err="1" smtClean="0"/>
              <a:t>ie</a:t>
            </a:r>
            <a:r>
              <a:rPr lang="en-GB" sz="2400" dirty="0" smtClean="0"/>
              <a:t> those applying for Captains, Vice Captains </a:t>
            </a:r>
            <a:r>
              <a:rPr lang="en-GB" sz="2400" dirty="0" err="1" smtClean="0"/>
              <a:t>etc</a:t>
            </a:r>
            <a:endParaRPr lang="en-GB" sz="2400" dirty="0" smtClean="0"/>
          </a:p>
          <a:p>
            <a:r>
              <a:rPr lang="en-GB" sz="2400" dirty="0" smtClean="0"/>
              <a:t>The second stage of the process will involve </a:t>
            </a:r>
            <a:r>
              <a:rPr lang="en-GB" sz="2400" b="1" dirty="0" smtClean="0"/>
              <a:t>Group Interviews </a:t>
            </a:r>
            <a:r>
              <a:rPr lang="en-GB" sz="2400" dirty="0" smtClean="0"/>
              <a:t>and you will be given scenarios upon which you need to suggest solutions/preventions</a:t>
            </a:r>
          </a:p>
          <a:p>
            <a:r>
              <a:rPr lang="en-GB" sz="2400" dirty="0" smtClean="0"/>
              <a:t>The final stage of the process may involve a </a:t>
            </a:r>
            <a:r>
              <a:rPr lang="en-GB" sz="2400" b="1" dirty="0" smtClean="0"/>
              <a:t>face to face interview</a:t>
            </a:r>
            <a:r>
              <a:rPr lang="en-GB" sz="2400" dirty="0" smtClean="0"/>
              <a:t> in order for us to make our final decisions on the Captaincy Team for 2019/20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120901" y="5346700"/>
            <a:ext cx="9383712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Please note, staff will also cast their votes and this will be taken into account when making the final decisions </a:t>
            </a:r>
            <a:endParaRPr lang="en-GB" sz="2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95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Wisp</vt:lpstr>
      <vt:lpstr>S6 Captaincy Application Process</vt:lpstr>
      <vt:lpstr>Learning Intentions</vt:lpstr>
      <vt:lpstr>What are the roles within the Captaincy Team? </vt:lpstr>
      <vt:lpstr>How to apply for one of the Roles within the Captaincy Team…</vt:lpstr>
      <vt:lpstr>Deadlines…</vt:lpstr>
      <vt:lpstr>Latter Stages of the Application Process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2019-03-21T14:24:17Z</dcterms:created>
  <dcterms:modified xsi:type="dcterms:W3CDTF">2019-03-27T11:52:23Z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