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revisionInfo.xml" ContentType="application/vnd.ms-powerpoint.revisioninfo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1" r:id="rId2"/>
    <p:sldId id="268" r:id="rId3"/>
    <p:sldId id="269" r:id="rId4"/>
    <p:sldId id="266" r:id="rId5"/>
    <p:sldId id="273" r:id="rId6"/>
    <p:sldId id="257" r:id="rId7"/>
    <p:sldId id="262" r:id="rId8"/>
    <p:sldId id="261" r:id="rId9"/>
    <p:sldId id="263" r:id="rId10"/>
    <p:sldId id="264" r:id="rId11"/>
    <p:sldId id="274" r:id="rId12"/>
    <p:sldId id="279" r:id="rId13"/>
    <p:sldId id="277" r:id="rId14"/>
    <p:sldId id="278" r:id="rId15"/>
    <p:sldId id="282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AE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EAA8D61-4665-4693-9DE0-44857C0F654A}" v="542" dt="2018-10-28T15:22:31.0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22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92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C78BF02-CF2B-4D8B-8572-4D8A5469B47F}" type="datetimeFigureOut">
              <a:rPr lang="en-GB" smtClean="0"/>
              <a:t>29/10/2018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EB643765-9466-4D6F-AAD2-37949D254726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51393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8BF02-CF2B-4D8B-8572-4D8A5469B47F}" type="datetimeFigureOut">
              <a:rPr lang="en-GB" smtClean="0"/>
              <a:t>29/10/2018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43765-9466-4D6F-AAD2-37949D2547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6203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8BF02-CF2B-4D8B-8572-4D8A5469B47F}" type="datetimeFigureOut">
              <a:rPr lang="en-GB" smtClean="0"/>
              <a:t>29/10/2018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43765-9466-4D6F-AAD2-37949D2547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9464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8BF02-CF2B-4D8B-8572-4D8A5469B47F}" type="datetimeFigureOut">
              <a:rPr lang="en-GB" smtClean="0"/>
              <a:t>29/10/2018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43765-9466-4D6F-AAD2-37949D2547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775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0C78BF02-CF2B-4D8B-8572-4D8A5469B47F}" type="datetimeFigureOut">
              <a:rPr lang="en-GB" smtClean="0"/>
              <a:t>29/10/2018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EB643765-9466-4D6F-AAD2-37949D254726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5412604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8BF02-CF2B-4D8B-8572-4D8A5469B47F}" type="datetimeFigureOut">
              <a:rPr lang="en-GB" smtClean="0"/>
              <a:t>29/10/2018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43765-9466-4D6F-AAD2-37949D2547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166677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8BF02-CF2B-4D8B-8572-4D8A5469B47F}" type="datetimeFigureOut">
              <a:rPr lang="en-GB" smtClean="0"/>
              <a:t>29/10/2018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43765-9466-4D6F-AAD2-37949D2547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5183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8BF02-CF2B-4D8B-8572-4D8A5469B47F}" type="datetimeFigureOut">
              <a:rPr lang="en-GB" smtClean="0"/>
              <a:t>29/10/2018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43765-9466-4D6F-AAD2-37949D2547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7972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8BF02-CF2B-4D8B-8572-4D8A5469B47F}" type="datetimeFigureOut">
              <a:rPr lang="en-GB" smtClean="0"/>
              <a:t>29/10/2018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43765-9466-4D6F-AAD2-37949D2547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6006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0C78BF02-CF2B-4D8B-8572-4D8A5469B47F}" type="datetimeFigureOut">
              <a:rPr lang="en-GB" smtClean="0"/>
              <a:t>29/10/2018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EB643765-9466-4D6F-AAD2-37949D25472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7860588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0C78BF02-CF2B-4D8B-8572-4D8A5469B47F}" type="datetimeFigureOut">
              <a:rPr lang="en-GB" smtClean="0"/>
              <a:t>29/10/2018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EB643765-9466-4D6F-AAD2-37949D2547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6033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C78BF02-CF2B-4D8B-8572-4D8A5469B47F}" type="datetimeFigureOut">
              <a:rPr lang="en-GB" smtClean="0"/>
              <a:t>29/10/2018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B643765-9466-4D6F-AAD2-37949D25472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72126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18.jpg"/><Relationship Id="rId4" Type="http://schemas.openxmlformats.org/officeDocument/2006/relationships/image" Target="../media/image17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6.jpeg"/><Relationship Id="rId5" Type="http://schemas.openxmlformats.org/officeDocument/2006/relationships/image" Target="../media/image25.jpg"/><Relationship Id="rId4" Type="http://schemas.openxmlformats.org/officeDocument/2006/relationships/image" Target="../media/image24.tm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ww.broughtyferrygardens.info/" TargetMode="Externa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jpg"/><Relationship Id="rId5" Type="http://schemas.openxmlformats.org/officeDocument/2006/relationships/image" Target="../media/image28.tmp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7.jpg"/><Relationship Id="rId4" Type="http://schemas.openxmlformats.org/officeDocument/2006/relationships/image" Target="../media/image6.t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9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1.jpeg"/><Relationship Id="rId5" Type="http://schemas.openxmlformats.org/officeDocument/2006/relationships/image" Target="../media/image4.png"/><Relationship Id="rId4" Type="http://schemas.openxmlformats.org/officeDocument/2006/relationships/image" Target="../media/image10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image" Target="../media/image13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6.tmp"/><Relationship Id="rId5" Type="http://schemas.openxmlformats.org/officeDocument/2006/relationships/image" Target="../media/image4.png"/><Relationship Id="rId4" Type="http://schemas.openxmlformats.org/officeDocument/2006/relationships/image" Target="../media/image15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885B4B3-EE69-4E3E-91F0-B61C1FC9B8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75529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4849" y="954923"/>
            <a:ext cx="5875694" cy="4656552"/>
          </a:xfrm>
        </p:spPr>
        <p:txBody>
          <a:bodyPr>
            <a:normAutofit/>
          </a:bodyPr>
          <a:lstStyle/>
          <a:p>
            <a:r>
              <a:rPr lang="en-GB" sz="7000" err="1"/>
              <a:t>Shiell</a:t>
            </a:r>
            <a:r>
              <a:rPr lang="en-GB" sz="7000"/>
              <a:t> </a:t>
            </a:r>
            <a:r>
              <a:rPr lang="en-GB" sz="7000" err="1"/>
              <a:t>st.</a:t>
            </a:r>
            <a:r>
              <a:rPr lang="en-GB" sz="7000"/>
              <a:t> community garden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3157" y="5611476"/>
            <a:ext cx="5877385" cy="802992"/>
          </a:xfrm>
        </p:spPr>
        <p:txBody>
          <a:bodyPr>
            <a:normAutofit/>
          </a:bodyPr>
          <a:lstStyle/>
          <a:p>
            <a:r>
              <a:rPr lang="en-GB">
                <a:solidFill>
                  <a:schemeClr val="bg2"/>
                </a:solidFill>
              </a:rPr>
              <a:t>Summary 2018</a:t>
            </a:r>
          </a:p>
        </p:txBody>
      </p:sp>
      <p:sp useBgFill="1">
        <p:nvSpPr>
          <p:cNvPr id="12" name="Freeform 22">
            <a:extLst>
              <a:ext uri="{FF2B5EF4-FFF2-40B4-BE49-F238E27FC236}">
                <a16:creationId xmlns:a16="http://schemas.microsoft.com/office/drawing/2014/main" id="{2C16B41A-15C5-49D2-BDA4-89B0E4D027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 flipH="1">
            <a:off x="6909478" y="0"/>
            <a:ext cx="5282519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</p:sp>
      <p:pic>
        <p:nvPicPr>
          <p:cNvPr id="5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254458A5-FD85-4C01-B000-C4E5C8FCFB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944" y="1433164"/>
            <a:ext cx="3995589" cy="399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931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500" advClick="0" advTm="1848">
        <p15:prstTrans prst="curtains"/>
      </p:transition>
    </mc:Choice>
    <mc:Fallback xmlns="">
      <p:transition spd="slow" advClick="0" advTm="1848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764" y="1180005"/>
            <a:ext cx="3427896" cy="2482269"/>
          </a:xfrm>
          <a:prstGeom prst="rect">
            <a:avLst/>
          </a:prstGeo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ACAA17C8-8F6F-A14A-8E3E-3FD7227B2A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489" y="1374845"/>
            <a:ext cx="5477747" cy="4108310"/>
          </a:xfrm>
        </p:spPr>
      </p:pic>
      <p:pic>
        <p:nvPicPr>
          <p:cNvPr id="5" name="Slide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6814" y="-832945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0490" y="3739406"/>
            <a:ext cx="3441394" cy="248815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83999C2-7BE4-49F7-92A7-F723AFBD2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</p:spPr>
        <p:txBody>
          <a:bodyPr>
            <a:normAutofit/>
          </a:bodyPr>
          <a:lstStyle/>
          <a:p>
            <a:r>
              <a:rPr lang="en-US" sz="3200" dirty="0"/>
              <a:t>Working with the ‘great beginnings’ nursery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64BA98-CC46-4AB9-960C-7202129A3CAD}"/>
              </a:ext>
            </a:extLst>
          </p:cNvPr>
          <p:cNvSpPr txBox="1"/>
          <p:nvPr/>
        </p:nvSpPr>
        <p:spPr>
          <a:xfrm>
            <a:off x="5375488" y="5506791"/>
            <a:ext cx="4084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The Nursery with their new certificates.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4C6FA0-BD95-4E9D-9D43-1828C8E3759D}"/>
              </a:ext>
            </a:extLst>
          </p:cNvPr>
          <p:cNvSpPr txBox="1"/>
          <p:nvPr/>
        </p:nvSpPr>
        <p:spPr>
          <a:xfrm>
            <a:off x="1251678" y="6196768"/>
            <a:ext cx="3679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The nursery busy gardening with us.</a:t>
            </a:r>
          </a:p>
        </p:txBody>
      </p:sp>
    </p:spTree>
    <p:extLst>
      <p:ext uri="{BB962C8B-B14F-4D97-AF65-F5344CB8AC3E}">
        <p14:creationId xmlns:p14="http://schemas.microsoft.com/office/powerpoint/2010/main" val="228103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2"/>
        <p14:stopEvt time="4992" objId="2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CC011B6-A548-534F-9D94-8DE2E7D493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694" y="1641674"/>
            <a:ext cx="5061818" cy="3796364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8067F781-C8AC-184D-8A49-DFDEE9AA0A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227" y="1641674"/>
            <a:ext cx="5061818" cy="3796364"/>
          </a:xfrm>
          <a:prstGeom prst="rect">
            <a:avLst/>
          </a:prstGeom>
        </p:spPr>
      </p:pic>
      <p:pic>
        <p:nvPicPr>
          <p:cNvPr id="4" name="Slide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-856859"/>
            <a:ext cx="609600" cy="6096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1C9CD22-1697-4130-886A-4F79CE768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</p:spPr>
        <p:txBody>
          <a:bodyPr>
            <a:normAutofit/>
          </a:bodyPr>
          <a:lstStyle/>
          <a:p>
            <a:r>
              <a:rPr lang="en-US" sz="3200" dirty="0"/>
              <a:t>taking part - scarecrow &amp; Christmas tree trail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F06572-F3F2-4650-89AD-83113D27DCF0}"/>
              </a:ext>
            </a:extLst>
          </p:cNvPr>
          <p:cNvSpPr txBox="1"/>
          <p:nvPr/>
        </p:nvSpPr>
        <p:spPr>
          <a:xfrm>
            <a:off x="1250694" y="5535762"/>
            <a:ext cx="3679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Our Christmas Tree for the Trail.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649F39-DD39-48AA-8BB8-16B4D10A2AC5}"/>
              </a:ext>
            </a:extLst>
          </p:cNvPr>
          <p:cNvSpPr txBox="1"/>
          <p:nvPr/>
        </p:nvSpPr>
        <p:spPr>
          <a:xfrm>
            <a:off x="6530227" y="5535762"/>
            <a:ext cx="3679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Our Scarecrow for the Trail.</a:t>
            </a:r>
          </a:p>
        </p:txBody>
      </p:sp>
    </p:spTree>
    <p:extLst>
      <p:ext uri="{BB962C8B-B14F-4D97-AF65-F5344CB8AC3E}">
        <p14:creationId xmlns:p14="http://schemas.microsoft.com/office/powerpoint/2010/main" val="374231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564AEE5-6C09-BC4B-8988-3C16A400D7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017" y="1476373"/>
            <a:ext cx="5207005" cy="39052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907910-8913-E34D-8E07-55537B0163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35" y="1476373"/>
            <a:ext cx="5207004" cy="3905253"/>
          </a:xfrm>
          <a:prstGeom prst="rect">
            <a:avLst/>
          </a:prstGeom>
        </p:spPr>
      </p:pic>
      <p:pic>
        <p:nvPicPr>
          <p:cNvPr id="3" name="Slide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13520" y="-699528"/>
            <a:ext cx="609600" cy="6096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F3CD27-6725-4182-8C47-F193DDF62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</p:spPr>
        <p:txBody>
          <a:bodyPr>
            <a:normAutofit/>
          </a:bodyPr>
          <a:lstStyle/>
          <a:p>
            <a:r>
              <a:rPr lang="en-US" sz="3200" dirty="0"/>
              <a:t>Remembrance day – planting poppies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555188-F17D-44F8-89E7-36B74C4993AD}"/>
              </a:ext>
            </a:extLst>
          </p:cNvPr>
          <p:cNvSpPr txBox="1"/>
          <p:nvPr/>
        </p:nvSpPr>
        <p:spPr>
          <a:xfrm>
            <a:off x="1133835" y="5492219"/>
            <a:ext cx="3679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Planting the Poppy Seeds.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8D7EB2-D382-46A9-9F55-9A329BFD8E99}"/>
              </a:ext>
            </a:extLst>
          </p:cNvPr>
          <p:cNvSpPr txBox="1"/>
          <p:nvPr/>
        </p:nvSpPr>
        <p:spPr>
          <a:xfrm>
            <a:off x="6510017" y="5492219"/>
            <a:ext cx="3679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The Poppies and our path.</a:t>
            </a:r>
          </a:p>
        </p:txBody>
      </p:sp>
    </p:spTree>
    <p:extLst>
      <p:ext uri="{BB962C8B-B14F-4D97-AF65-F5344CB8AC3E}">
        <p14:creationId xmlns:p14="http://schemas.microsoft.com/office/powerpoint/2010/main" val="267377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D4B6343-1165-E146-B25D-A4DE9CD04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105" y="272625"/>
            <a:ext cx="10178322" cy="1492132"/>
          </a:xfrm>
        </p:spPr>
        <p:txBody>
          <a:bodyPr>
            <a:normAutofit/>
          </a:bodyPr>
          <a:lstStyle/>
          <a:p>
            <a:r>
              <a:rPr lang="en-US" sz="3200" dirty="0"/>
              <a:t>WE SUPPORTED THE GROW GOLD CAMPAIGN</a:t>
            </a: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90" y="1248950"/>
            <a:ext cx="5270793" cy="36740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09E986-F7A2-9340-88C2-D06159A249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772" y="1248950"/>
            <a:ext cx="5270792" cy="3684582"/>
          </a:xfrm>
          <a:prstGeom prst="rect">
            <a:avLst/>
          </a:prstGeo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9795A662-111C-2D42-9B9E-A791BEF64B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596" y="2777658"/>
            <a:ext cx="2552351" cy="3403134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26717" y="-863806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47836BB-E14C-43F5-9F9A-B4EEDAE8E4D3}"/>
              </a:ext>
            </a:extLst>
          </p:cNvPr>
          <p:cNvSpPr txBox="1"/>
          <p:nvPr/>
        </p:nvSpPr>
        <p:spPr>
          <a:xfrm>
            <a:off x="5170714" y="6180792"/>
            <a:ext cx="3679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The flowers in September.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C50148-FC93-4E7A-8AD5-25AAE8AC3B03}"/>
              </a:ext>
            </a:extLst>
          </p:cNvPr>
          <p:cNvSpPr txBox="1"/>
          <p:nvPr/>
        </p:nvSpPr>
        <p:spPr>
          <a:xfrm>
            <a:off x="1023105" y="4933532"/>
            <a:ext cx="3679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Clearing the land for the barrels.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71E908-3020-40E7-BD2D-292E90D2F485}"/>
              </a:ext>
            </a:extLst>
          </p:cNvPr>
          <p:cNvSpPr txBox="1"/>
          <p:nvPr/>
        </p:nvSpPr>
        <p:spPr>
          <a:xfrm>
            <a:off x="7774947" y="4997907"/>
            <a:ext cx="3679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The ‘team’ once we were finished.</a:t>
            </a:r>
          </a:p>
        </p:txBody>
      </p:sp>
    </p:spTree>
    <p:extLst>
      <p:ext uri="{BB962C8B-B14F-4D97-AF65-F5344CB8AC3E}">
        <p14:creationId xmlns:p14="http://schemas.microsoft.com/office/powerpoint/2010/main" val="189741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607E9DB-ABA6-9544-974B-2D7E0B7659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926" y="1128451"/>
            <a:ext cx="6578148" cy="493361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D4B6343-1165-E146-B25D-A4DE9CD04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</p:spPr>
        <p:txBody>
          <a:bodyPr>
            <a:normAutofit/>
          </a:bodyPr>
          <a:lstStyle/>
          <a:p>
            <a:r>
              <a:rPr lang="en-US" sz="3200" dirty="0"/>
              <a:t>Meeting the ‘It’s your </a:t>
            </a:r>
            <a:r>
              <a:rPr lang="en-US" sz="3200" dirty="0" err="1"/>
              <a:t>neighbourhood</a:t>
            </a:r>
            <a:r>
              <a:rPr lang="en-US" sz="3200" dirty="0"/>
              <a:t>’ ASSESSOR</a:t>
            </a:r>
          </a:p>
        </p:txBody>
      </p:sp>
      <p:pic>
        <p:nvPicPr>
          <p:cNvPr id="2" name="Slide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04184" y="-810371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7F7B61-E346-4CAB-9044-5032BC00F4A1}"/>
              </a:ext>
            </a:extLst>
          </p:cNvPr>
          <p:cNvSpPr txBox="1"/>
          <p:nvPr/>
        </p:nvSpPr>
        <p:spPr>
          <a:xfrm>
            <a:off x="2806926" y="6062062"/>
            <a:ext cx="4597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This was us meeting with our assessor, Jennifer.</a:t>
            </a:r>
          </a:p>
        </p:txBody>
      </p:sp>
    </p:spTree>
    <p:extLst>
      <p:ext uri="{BB962C8B-B14F-4D97-AF65-F5344CB8AC3E}">
        <p14:creationId xmlns:p14="http://schemas.microsoft.com/office/powerpoint/2010/main" val="126852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70B022-639B-4B04-B689-B985742176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0418" y="4174500"/>
            <a:ext cx="9530353" cy="221493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sz="2400" u="sng" dirty="0">
                <a:solidFill>
                  <a:schemeClr val="tx1"/>
                </a:solidFill>
              </a:rPr>
              <a:t> Find Shiell St. Community Garden:</a:t>
            </a:r>
          </a:p>
          <a:p>
            <a:pPr marL="0" indent="0">
              <a:buNone/>
            </a:pPr>
            <a:endParaRPr lang="en-GB" sz="2400" u="sng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sz="2400" dirty="0">
                <a:solidFill>
                  <a:schemeClr val="tx1"/>
                </a:solidFill>
              </a:rPr>
              <a:t>Shiell Street</a:t>
            </a:r>
          </a:p>
          <a:p>
            <a:pPr marL="0" indent="0">
              <a:buNone/>
            </a:pPr>
            <a:r>
              <a:rPr lang="en-GB" sz="2400" dirty="0">
                <a:solidFill>
                  <a:schemeClr val="tx1"/>
                </a:solidFill>
              </a:rPr>
              <a:t>Broughty Ferry </a:t>
            </a:r>
          </a:p>
          <a:p>
            <a:pPr marL="0" indent="0">
              <a:buNone/>
            </a:pPr>
            <a:r>
              <a:rPr lang="en-GB" sz="2400" dirty="0">
                <a:solidFill>
                  <a:schemeClr val="tx1"/>
                </a:solidFill>
              </a:rPr>
              <a:t>Angus</a:t>
            </a:r>
          </a:p>
          <a:p>
            <a:pPr marL="0" indent="0">
              <a:buNone/>
            </a:pPr>
            <a:r>
              <a:rPr lang="en-GB" sz="2400" dirty="0">
                <a:solidFill>
                  <a:schemeClr val="tx1"/>
                </a:solidFill>
              </a:rPr>
              <a:t>DD5 2TB</a:t>
            </a:r>
          </a:p>
        </p:txBody>
      </p:sp>
      <p:pic>
        <p:nvPicPr>
          <p:cNvPr id="4" name="ending">
            <a:hlinkClick r:id="" action="ppaction://media"/>
            <a:extLst>
              <a:ext uri="{FF2B5EF4-FFF2-40B4-BE49-F238E27FC236}">
                <a16:creationId xmlns:a16="http://schemas.microsoft.com/office/drawing/2014/main" id="{418880BA-F5AB-478C-9D26-6EC10C7124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89951" y="-872163"/>
            <a:ext cx="609600" cy="6096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FF79211-C228-4032-AC69-D60C21218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468568"/>
            <a:ext cx="10178322" cy="1492132"/>
          </a:xfrm>
        </p:spPr>
        <p:txBody>
          <a:bodyPr>
            <a:normAutofit/>
          </a:bodyPr>
          <a:lstStyle/>
          <a:p>
            <a:r>
              <a:rPr lang="en-US" sz="3200" dirty="0"/>
              <a:t>Thanks for listening</a:t>
            </a:r>
          </a:p>
        </p:txBody>
      </p:sp>
      <p:pic>
        <p:nvPicPr>
          <p:cNvPr id="8" name="Picture 7" descr="A close up of a map&#10;&#10;Description generated with high confidence">
            <a:extLst>
              <a:ext uri="{FF2B5EF4-FFF2-40B4-BE49-F238E27FC236}">
                <a16:creationId xmlns:a16="http://schemas.microsoft.com/office/drawing/2014/main" id="{91A06749-A999-4C35-8D15-BEAC2E4081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2" r="8502"/>
          <a:stretch/>
        </p:blipFill>
        <p:spPr>
          <a:xfrm>
            <a:off x="1251677" y="3656018"/>
            <a:ext cx="3863351" cy="304864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1C8BEB-AC12-4898-AAE3-E4F9A06FDD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07" b="42901"/>
          <a:stretch/>
        </p:blipFill>
        <p:spPr>
          <a:xfrm>
            <a:off x="1251678" y="1389186"/>
            <a:ext cx="3863350" cy="18127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567B9E2-9CC9-46F5-8291-3E8E0C10A25F}"/>
              </a:ext>
            </a:extLst>
          </p:cNvPr>
          <p:cNvSpPr txBox="1"/>
          <p:nvPr/>
        </p:nvSpPr>
        <p:spPr>
          <a:xfrm>
            <a:off x="5350418" y="1709676"/>
            <a:ext cx="56985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u="sng" dirty="0"/>
              <a:t>Why not keep UpToDate?</a:t>
            </a:r>
          </a:p>
          <a:p>
            <a:endParaRPr lang="en-GB" sz="2000" dirty="0"/>
          </a:p>
          <a:p>
            <a:r>
              <a:rPr lang="en-GB" sz="2000" b="1" dirty="0">
                <a:solidFill>
                  <a:srgbClr val="53AE6E"/>
                </a:solidFill>
              </a:rPr>
              <a:t>Website: </a:t>
            </a:r>
            <a:r>
              <a:rPr lang="en-GB" sz="2000" i="1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www.broughtyferrygardens.info</a:t>
            </a:r>
            <a:endParaRPr lang="en-GB" sz="2000" i="1" dirty="0"/>
          </a:p>
          <a:p>
            <a:r>
              <a:rPr lang="en-GB" sz="2000" b="1" dirty="0">
                <a:solidFill>
                  <a:srgbClr val="53AE6E"/>
                </a:solidFill>
              </a:rPr>
              <a:t>Twitter: </a:t>
            </a:r>
            <a:r>
              <a:rPr lang="en-GB" sz="2000" i="1" dirty="0" err="1"/>
              <a:t>GreenGrowers@ShiellStGarden</a:t>
            </a:r>
            <a:endParaRPr lang="en-GB" sz="2000" i="1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B1A97BB-22FB-4D8F-A55E-E6F535E55B13}"/>
              </a:ext>
            </a:extLst>
          </p:cNvPr>
          <p:cNvCxnSpPr>
            <a:cxnSpLocks/>
          </p:cNvCxnSpPr>
          <p:nvPr/>
        </p:nvCxnSpPr>
        <p:spPr>
          <a:xfrm>
            <a:off x="1251677" y="3429000"/>
            <a:ext cx="10178323" cy="0"/>
          </a:xfrm>
          <a:prstGeom prst="line">
            <a:avLst/>
          </a:prstGeom>
          <a:ln w="57150">
            <a:solidFill>
              <a:srgbClr val="53AE6E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45D891C5-C15B-43C1-A379-86DBF4183E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881" y="149294"/>
            <a:ext cx="2054509" cy="205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69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B6343-1165-E146-B25D-A4DE9CD04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Starting off – we take over this patch of land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C42F087-0861-FB45-951A-283A7CE8DA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886" y="1168400"/>
            <a:ext cx="3863349" cy="5151133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A468D2-59ED-474D-A3DA-0EFF12DBF0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643" y="1168400"/>
            <a:ext cx="3863350" cy="5151133"/>
          </a:xfrm>
          <a:prstGeom prst="rect">
            <a:avLst/>
          </a:prstGeom>
        </p:spPr>
      </p:pic>
      <p:pic>
        <p:nvPicPr>
          <p:cNvPr id="6" name="Slid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-827315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E4CDB5-FCD5-4544-A85D-6C915809B880}"/>
              </a:ext>
            </a:extLst>
          </p:cNvPr>
          <p:cNvSpPr txBox="1"/>
          <p:nvPr/>
        </p:nvSpPr>
        <p:spPr>
          <a:xfrm>
            <a:off x="1759986" y="6319533"/>
            <a:ext cx="3679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The land after we cleared it.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B2C579-FD85-4E4C-BF40-466636C2B230}"/>
              </a:ext>
            </a:extLst>
          </p:cNvPr>
          <p:cNvSpPr txBox="1"/>
          <p:nvPr/>
        </p:nvSpPr>
        <p:spPr>
          <a:xfrm>
            <a:off x="6752642" y="6319533"/>
            <a:ext cx="3679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The team of helpers.</a:t>
            </a:r>
          </a:p>
        </p:txBody>
      </p:sp>
    </p:spTree>
    <p:extLst>
      <p:ext uri="{BB962C8B-B14F-4D97-AF65-F5344CB8AC3E}">
        <p14:creationId xmlns:p14="http://schemas.microsoft.com/office/powerpoint/2010/main" val="380919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5299">
        <p:blinds dir="vert"/>
      </p:transition>
    </mc:Choice>
    <mc:Fallback xmlns="">
      <p:transition spd="slow" advClick="0" advTm="15299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47" objId="6"/>
        <p14:stopEvt time="12159" objId="6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D34AE68-0730-D042-85C3-C80D4D05F3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062" y="1270000"/>
            <a:ext cx="6570133" cy="492760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D4B6343-1165-E146-B25D-A4DE9CD04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</p:spPr>
        <p:txBody>
          <a:bodyPr>
            <a:normAutofit/>
          </a:bodyPr>
          <a:lstStyle/>
          <a:p>
            <a:r>
              <a:rPr lang="en-US" sz="3200" dirty="0"/>
              <a:t>Next - We add a path</a:t>
            </a:r>
          </a:p>
        </p:txBody>
      </p:sp>
      <p:pic>
        <p:nvPicPr>
          <p:cNvPr id="7" name="Slide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-760766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9C9747-C278-487B-81F3-8EF8A9C056B6}"/>
              </a:ext>
            </a:extLst>
          </p:cNvPr>
          <p:cNvSpPr txBox="1"/>
          <p:nvPr/>
        </p:nvSpPr>
        <p:spPr>
          <a:xfrm>
            <a:off x="2653329" y="6197600"/>
            <a:ext cx="3679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This is us busy making the path.</a:t>
            </a:r>
          </a:p>
        </p:txBody>
      </p:sp>
    </p:spTree>
    <p:extLst>
      <p:ext uri="{BB962C8B-B14F-4D97-AF65-F5344CB8AC3E}">
        <p14:creationId xmlns:p14="http://schemas.microsoft.com/office/powerpoint/2010/main" val="10333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637">
        <p:blinds dir="vert"/>
      </p:transition>
    </mc:Choice>
    <mc:Fallback xmlns="">
      <p:transition spd="slow" advClick="0" advTm="6637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85" objId="7"/>
        <p14:stopEvt time="6637" objId="7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678" y="1533239"/>
            <a:ext cx="5089156" cy="379152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D4B6343-1165-E146-B25D-A4DE9CD04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</p:spPr>
        <p:txBody>
          <a:bodyPr>
            <a:normAutofit/>
          </a:bodyPr>
          <a:lstStyle/>
          <a:p>
            <a:r>
              <a:rPr lang="en-US" sz="3200" dirty="0"/>
              <a:t>We worked with the ‘nature </a:t>
            </a:r>
            <a:r>
              <a:rPr lang="en-US" sz="3200" dirty="0" err="1"/>
              <a:t>nutters</a:t>
            </a:r>
            <a:r>
              <a:rPr lang="en-US" sz="3200" dirty="0"/>
              <a:t>’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ED25A7-2CD8-3B40-8962-F43FFE0AFA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114" y="1507895"/>
            <a:ext cx="5089155" cy="3816866"/>
          </a:xfrm>
          <a:prstGeom prst="rect">
            <a:avLst/>
          </a:prstGeom>
        </p:spPr>
      </p:pic>
      <p:pic>
        <p:nvPicPr>
          <p:cNvPr id="7" name="Slide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89470" y="-825612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B9A048-2717-4FE5-A6AA-3236D3486796}"/>
              </a:ext>
            </a:extLst>
          </p:cNvPr>
          <p:cNvSpPr txBox="1"/>
          <p:nvPr/>
        </p:nvSpPr>
        <p:spPr>
          <a:xfrm>
            <a:off x="1251678" y="5324761"/>
            <a:ext cx="3679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This is us with the ‘Nature Nutters’.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3A8D1A-ADCA-402B-8BBE-D93443AC3F70}"/>
              </a:ext>
            </a:extLst>
          </p:cNvPr>
          <p:cNvSpPr txBox="1"/>
          <p:nvPr/>
        </p:nvSpPr>
        <p:spPr>
          <a:xfrm>
            <a:off x="6505114" y="5350105"/>
            <a:ext cx="3679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The Crocuses next Spring.</a:t>
            </a:r>
          </a:p>
        </p:txBody>
      </p:sp>
    </p:spTree>
    <p:extLst>
      <p:ext uri="{BB962C8B-B14F-4D97-AF65-F5344CB8AC3E}">
        <p14:creationId xmlns:p14="http://schemas.microsoft.com/office/powerpoint/2010/main" val="93492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2"/>
        <p14:stopEvt time="6632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8F13F1-3D29-7043-8A81-A237D77357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889" y="1128451"/>
            <a:ext cx="6565900" cy="492442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D4B6343-1165-E146-B25D-A4DE9CD04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</p:spPr>
        <p:txBody>
          <a:bodyPr>
            <a:normAutofit/>
          </a:bodyPr>
          <a:lstStyle/>
          <a:p>
            <a:r>
              <a:rPr lang="en-US" sz="3200" dirty="0"/>
              <a:t>We took part in the what's under your feet survey</a:t>
            </a:r>
          </a:p>
        </p:txBody>
      </p:sp>
      <p:pic>
        <p:nvPicPr>
          <p:cNvPr id="8" name="Slide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25200" y="-707572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DBF127-5B85-41BC-B534-A7A2513C10E9}"/>
              </a:ext>
            </a:extLst>
          </p:cNvPr>
          <p:cNvSpPr txBox="1"/>
          <p:nvPr/>
        </p:nvSpPr>
        <p:spPr>
          <a:xfrm>
            <a:off x="3057889" y="6106283"/>
            <a:ext cx="3679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Taking part in the survey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9169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431" y="1086238"/>
            <a:ext cx="6052735" cy="434956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D4B6343-1165-E146-B25D-A4DE9CD04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</p:spPr>
        <p:txBody>
          <a:bodyPr>
            <a:normAutofit/>
          </a:bodyPr>
          <a:lstStyle/>
          <a:p>
            <a:r>
              <a:rPr lang="en-US" sz="3200" dirty="0"/>
              <a:t>In autumn, we had to clear lots of leafs</a:t>
            </a:r>
          </a:p>
        </p:txBody>
      </p:sp>
      <p:pic>
        <p:nvPicPr>
          <p:cNvPr id="6" name="Slide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53296" y="-609600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A73522E-165C-481A-8D43-ED4DA3444493}"/>
              </a:ext>
            </a:extLst>
          </p:cNvPr>
          <p:cNvSpPr txBox="1"/>
          <p:nvPr/>
        </p:nvSpPr>
        <p:spPr>
          <a:xfrm>
            <a:off x="3066213" y="5746482"/>
            <a:ext cx="3679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The leaf’s once we had finished.</a:t>
            </a:r>
          </a:p>
        </p:txBody>
      </p:sp>
    </p:spTree>
    <p:extLst>
      <p:ext uri="{BB962C8B-B14F-4D97-AF65-F5344CB8AC3E}">
        <p14:creationId xmlns:p14="http://schemas.microsoft.com/office/powerpoint/2010/main" val="401135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  <p14:stopEvt time="4967" objId="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942" y="1188114"/>
            <a:ext cx="3416796" cy="448177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D4B6343-1165-E146-B25D-A4DE9CD04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</p:spPr>
        <p:txBody>
          <a:bodyPr>
            <a:normAutofit/>
          </a:bodyPr>
          <a:lstStyle/>
          <a:p>
            <a:r>
              <a:rPr lang="en-US" sz="3200" dirty="0"/>
              <a:t>New path – made with the same wood</a:t>
            </a:r>
          </a:p>
        </p:txBody>
      </p:sp>
      <p:pic>
        <p:nvPicPr>
          <p:cNvPr id="7" name="Slide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99717" y="-999053"/>
            <a:ext cx="609600" cy="609600"/>
          </a:xfrm>
          <a:prstGeom prst="rect">
            <a:avLst/>
          </a:prstGeo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8C527A90-2FCC-934B-8A7C-779F789DCB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25025" y="1757358"/>
            <a:ext cx="4553957" cy="34154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3030" y="2183121"/>
            <a:ext cx="3116011" cy="23370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A044799-2116-4370-B98C-6277097916FF}"/>
              </a:ext>
            </a:extLst>
          </p:cNvPr>
          <p:cNvSpPr txBox="1"/>
          <p:nvPr/>
        </p:nvSpPr>
        <p:spPr>
          <a:xfrm>
            <a:off x="4771040" y="4520129"/>
            <a:ext cx="3679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More sliced wood given by DCC to </a:t>
            </a:r>
          </a:p>
          <a:p>
            <a:r>
              <a:rPr lang="en-GB" i="1" dirty="0"/>
              <a:t>Let us lengthen our path.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00C591-71BE-4B88-BB9C-28F1D2FEFFF0}"/>
              </a:ext>
            </a:extLst>
          </p:cNvPr>
          <p:cNvSpPr txBox="1"/>
          <p:nvPr/>
        </p:nvSpPr>
        <p:spPr>
          <a:xfrm>
            <a:off x="1103658" y="5793824"/>
            <a:ext cx="3679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Making the Path.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98B2CD-EF25-412E-83C8-E146B6D082E4}"/>
              </a:ext>
            </a:extLst>
          </p:cNvPr>
          <p:cNvSpPr txBox="1"/>
          <p:nvPr/>
        </p:nvSpPr>
        <p:spPr>
          <a:xfrm>
            <a:off x="8076699" y="5793824"/>
            <a:ext cx="3679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The finished path.</a:t>
            </a:r>
          </a:p>
        </p:txBody>
      </p:sp>
    </p:spTree>
    <p:extLst>
      <p:ext uri="{BB962C8B-B14F-4D97-AF65-F5344CB8AC3E}">
        <p14:creationId xmlns:p14="http://schemas.microsoft.com/office/powerpoint/2010/main" val="115773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  <p14:stopEvt time="3616" objId="3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998" y="1724810"/>
            <a:ext cx="5194841" cy="381847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D4B6343-1165-E146-B25D-A4DE9CD04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</p:spPr>
        <p:txBody>
          <a:bodyPr>
            <a:normAutofit/>
          </a:bodyPr>
          <a:lstStyle/>
          <a:p>
            <a:r>
              <a:rPr lang="en-US" sz="3200" dirty="0"/>
              <a:t>We added a New pond earlier this year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6519" y="1666639"/>
            <a:ext cx="5101109" cy="3825832"/>
          </a:xfrm>
          <a:prstGeom prst="rect">
            <a:avLst/>
          </a:prstGeom>
        </p:spPr>
      </p:pic>
      <p:pic>
        <p:nvPicPr>
          <p:cNvPr id="6" name="Slide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-704525"/>
            <a:ext cx="593383" cy="609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492D87-EA67-40C5-9053-E4B003747F0C}"/>
              </a:ext>
            </a:extLst>
          </p:cNvPr>
          <p:cNvSpPr txBox="1"/>
          <p:nvPr/>
        </p:nvSpPr>
        <p:spPr>
          <a:xfrm>
            <a:off x="6446519" y="5568300"/>
            <a:ext cx="5007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Lucy &amp; Monty with a frog we found in the new pond.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370C78-40E9-4ABF-A4B3-59C0DE364570}"/>
              </a:ext>
            </a:extLst>
          </p:cNvPr>
          <p:cNvSpPr txBox="1"/>
          <p:nvPr/>
        </p:nvSpPr>
        <p:spPr>
          <a:xfrm>
            <a:off x="1533964" y="5752966"/>
            <a:ext cx="3679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The team with the old pond which kept leaking.</a:t>
            </a:r>
          </a:p>
        </p:txBody>
      </p:sp>
    </p:spTree>
    <p:extLst>
      <p:ext uri="{BB962C8B-B14F-4D97-AF65-F5344CB8AC3E}">
        <p14:creationId xmlns:p14="http://schemas.microsoft.com/office/powerpoint/2010/main" val="261631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  <p14:stopEvt time="5028" objId="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954" y="1607857"/>
            <a:ext cx="5542520" cy="4060806"/>
          </a:xfrm>
          <a:prstGeom prst="rect">
            <a:avLst/>
          </a:prstGeom>
        </p:spPr>
      </p:pic>
      <p:pic>
        <p:nvPicPr>
          <p:cNvPr id="4" name="Slide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04846" y="-718453"/>
            <a:ext cx="609600" cy="6096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3FC48F9-EF16-48E3-882B-E702B3555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524" y="240342"/>
            <a:ext cx="10178322" cy="1492132"/>
          </a:xfrm>
        </p:spPr>
        <p:txBody>
          <a:bodyPr>
            <a:normAutofit/>
          </a:bodyPr>
          <a:lstStyle/>
          <a:p>
            <a:r>
              <a:rPr lang="en-US" sz="3200" dirty="0"/>
              <a:t>Wildlife – Minibeasts, plants &amp; birds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7A5A27-6AD2-4112-B25F-9867B59D3CD8}"/>
              </a:ext>
            </a:extLst>
          </p:cNvPr>
          <p:cNvSpPr txBox="1"/>
          <p:nvPr/>
        </p:nvSpPr>
        <p:spPr>
          <a:xfrm>
            <a:off x="1309954" y="5703767"/>
            <a:ext cx="3679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The team with the frog we found.</a:t>
            </a:r>
          </a:p>
        </p:txBody>
      </p:sp>
      <p:pic>
        <p:nvPicPr>
          <p:cNvPr id="7" name="Picture 6" descr="A picture containing animal, outdoor, grass&#10;&#10;Description generated with high confidence">
            <a:extLst>
              <a:ext uri="{FF2B5EF4-FFF2-40B4-BE49-F238E27FC236}">
                <a16:creationId xmlns:a16="http://schemas.microsoft.com/office/drawing/2014/main" id="{7FFF19D4-61D1-4C96-BBE2-2FD302BA8B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161" y="1647888"/>
            <a:ext cx="4125685" cy="40558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2549CB9-E8CE-4B12-AECE-CE680914679B}"/>
              </a:ext>
            </a:extLst>
          </p:cNvPr>
          <p:cNvSpPr txBox="1"/>
          <p:nvPr/>
        </p:nvSpPr>
        <p:spPr>
          <a:xfrm>
            <a:off x="7202676" y="5703767"/>
            <a:ext cx="3679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A close up of the frog.</a:t>
            </a:r>
          </a:p>
        </p:txBody>
      </p:sp>
    </p:spTree>
    <p:extLst>
      <p:ext uri="{BB962C8B-B14F-4D97-AF65-F5344CB8AC3E}">
        <p14:creationId xmlns:p14="http://schemas.microsoft.com/office/powerpoint/2010/main" val="17233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  <p14:stopEvt time="5020" objId="3"/>
      </p14:showEvtLst>
    </p:ext>
  </p:extLst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171312"/>
      </a:dk2>
      <a:lt2>
        <a:srgbClr val="F7F0DF"/>
      </a:lt2>
      <a:accent1>
        <a:srgbClr val="53AE6E"/>
      </a:accent1>
      <a:accent2>
        <a:srgbClr val="326267"/>
      </a:accent2>
      <a:accent3>
        <a:srgbClr val="C5C34A"/>
      </a:accent3>
      <a:accent4>
        <a:srgbClr val="BF6546"/>
      </a:accent4>
      <a:accent5>
        <a:srgbClr val="81B5A8"/>
      </a:accent5>
      <a:accent6>
        <a:srgbClr val="636455"/>
      </a:accent6>
      <a:hlink>
        <a:srgbClr val="81B5A8"/>
      </a:hlink>
      <a:folHlink>
        <a:srgbClr val="936888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A1A3E1F0-B5EF-49C5-810A-B1B32AEDDC80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98AAF15A0697E47B1F5D1F6D67B8160" ma:contentTypeVersion="7" ma:contentTypeDescription="Create a new document." ma:contentTypeScope="" ma:versionID="2c917fd739ee389cdef8e9d23df2dfea">
  <xsd:schema xmlns:xsd="http://www.w3.org/2001/XMLSchema" xmlns:xs="http://www.w3.org/2001/XMLSchema" xmlns:p="http://schemas.microsoft.com/office/2006/metadata/properties" xmlns:ns2="ae8336bb-54cb-4995-b533-1262be7738b1" xmlns:ns3="3e497b37-841f-40df-b757-c027ff60964f" targetNamespace="http://schemas.microsoft.com/office/2006/metadata/properties" ma:root="true" ma:fieldsID="49338b1b9e0c40528ccaf4627ccedd1b" ns2:_="" ns3:_="">
    <xsd:import namespace="ae8336bb-54cb-4995-b533-1262be7738b1"/>
    <xsd:import namespace="3e497b37-841f-40df-b757-c027ff60964f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8336bb-54cb-4995-b533-1262be7738b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497b37-841f-40df-b757-c027ff6096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ae8336bb-54cb-4995-b533-1262be7738b1">
      <UserInfo>
        <DisplayName>Catriona Rae</DisplayName>
        <AccountId>67</AccountId>
        <AccountType/>
      </UserInfo>
      <UserInfo>
        <DisplayName>Ms Holligan</DisplayName>
        <AccountId>15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850EF2FF-F290-4045-AB8A-80C1EB9210C4}"/>
</file>

<file path=customXml/itemProps2.xml><?xml version="1.0" encoding="utf-8"?>
<ds:datastoreItem xmlns:ds="http://schemas.openxmlformats.org/officeDocument/2006/customXml" ds:itemID="{7AACA31A-C409-43DF-A063-9E99FE0AD801}"/>
</file>

<file path=customXml/itemProps3.xml><?xml version="1.0" encoding="utf-8"?>
<ds:datastoreItem xmlns:ds="http://schemas.openxmlformats.org/officeDocument/2006/customXml" ds:itemID="{8CA0FC43-4D91-45B7-B17E-E24FBD0CBC0A}"/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319</Words>
  <Application>Microsoft Macintosh PowerPoint</Application>
  <PresentationFormat>Widescreen</PresentationFormat>
  <Paragraphs>51</Paragraphs>
  <Slides>15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Gill Sans MT</vt:lpstr>
      <vt:lpstr>Impact</vt:lpstr>
      <vt:lpstr>Badge</vt:lpstr>
      <vt:lpstr>Shiell st. community garden</vt:lpstr>
      <vt:lpstr>Starting off – we take over this patch of land</vt:lpstr>
      <vt:lpstr>Next - We add a path</vt:lpstr>
      <vt:lpstr>We worked with the ‘nature nutters’</vt:lpstr>
      <vt:lpstr>We took part in the what's under your feet survey</vt:lpstr>
      <vt:lpstr>In autumn, we had to clear lots of leafs</vt:lpstr>
      <vt:lpstr>New path – made with the same wood</vt:lpstr>
      <vt:lpstr>We added a New pond earlier this year</vt:lpstr>
      <vt:lpstr>Wildlife – Minibeasts, plants &amp; birds</vt:lpstr>
      <vt:lpstr>Working with the ‘great beginnings’ nursery</vt:lpstr>
      <vt:lpstr>taking part - scarecrow &amp; Christmas tree trail</vt:lpstr>
      <vt:lpstr>Remembrance day – planting poppies</vt:lpstr>
      <vt:lpstr>WE SUPPORTED THE GROW GOLD CAMPAIGN</vt:lpstr>
      <vt:lpstr>Meeting the ‘It’s your neighbourhood’ ASSESSOR</vt:lpstr>
      <vt:lpstr>Thanks for listening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Jack Anderson</dc:creator>
  <cp:lastModifiedBy>Mary Holligan</cp:lastModifiedBy>
  <cp:revision>2</cp:revision>
  <dcterms:created xsi:type="dcterms:W3CDTF">2018-10-28T15:22:16Z</dcterms:created>
  <dcterms:modified xsi:type="dcterms:W3CDTF">2018-10-29T07:13:58Z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0x010100E98AAF15A0697E47B1F5D1F6D67B8160</vt:lpwstr>
  </property>
  <property fmtid="{D5CDD505-2E9C-101B-9397-08002B2CF9AE}" pid="3" name="Order">
    <vt:r8>193600</vt:r8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</Properties>
</file>