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62" r:id="rId7"/>
    <p:sldId id="258" r:id="rId8"/>
    <p:sldId id="266" r:id="rId9"/>
    <p:sldId id="265" r:id="rId10"/>
    <p:sldId id="267" r:id="rId11"/>
    <p:sldId id="259" r:id="rId12"/>
    <p:sldId id="260" r:id="rId13"/>
    <p:sldId id="263" r:id="rId14"/>
    <p:sldId id="26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50" d="100"/>
          <a:sy n="50" d="100"/>
        </p:scale>
        <p:origin x="504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Grove academy </a:t>
            </a:r>
            <a:br>
              <a:rPr lang="en-GB" dirty="0"/>
            </a:br>
            <a:r>
              <a:rPr lang="en-GB" dirty="0"/>
              <a:t>prince’s trust</a:t>
            </a:r>
            <a:br>
              <a:rPr lang="en-GB" dirty="0"/>
            </a:br>
            <a:r>
              <a:rPr lang="en-GB" dirty="0"/>
              <a:t>poppy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Created by s4 pupils</a:t>
            </a:r>
          </a:p>
          <a:p>
            <a:r>
              <a:rPr lang="en-GB" dirty="0"/>
              <a:t>Molly, Lennon, Josh, </a:t>
            </a:r>
            <a:r>
              <a:rPr lang="en-GB" dirty="0" err="1"/>
              <a:t>Neeky</a:t>
            </a:r>
            <a:r>
              <a:rPr lang="en-GB" dirty="0"/>
              <a:t>, Luke and Lewis</a:t>
            </a:r>
          </a:p>
        </p:txBody>
      </p:sp>
    </p:spTree>
    <p:extLst>
      <p:ext uri="{BB962C8B-B14F-4D97-AF65-F5344CB8AC3E}">
        <p14:creationId xmlns:p14="http://schemas.microsoft.com/office/powerpoint/2010/main" val="421347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"/>
    </mc:Choice>
    <mc:Fallback xmlns="">
      <p:transition spd="slow" advTm="95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23417" y="1023417"/>
            <a:ext cx="6858000" cy="4811166"/>
          </a:xfr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4496" y="-2819400"/>
            <a:ext cx="2406869" cy="240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5"/>
    </mc:Choice>
    <mc:Fallback xmlns="">
      <p:transition spd="slow" advTm="1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15"/>
        <p14:stopEvt time="12235" objId="1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2965" y="-2425262"/>
            <a:ext cx="2312276" cy="231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0"/>
    </mc:Choice>
    <mc:Fallback xmlns="">
      <p:transition spd="slow" advTm="8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2"/>
        <p14:stopEvt time="8690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Brainstorming?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31584" cy="6858000"/>
          </a:xfrm>
        </p:spPr>
      </p:pic>
      <p:pic>
        <p:nvPicPr>
          <p:cNvPr id="13" name="00000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1338" y="-1231447"/>
            <a:ext cx="1102547" cy="110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4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5"/>
    </mc:Choice>
    <mc:Fallback xmlns="">
      <p:transition spd="slow" advTm="12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13"/>
        <p14:stopEvt time="12395" objId="1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6614" y="496614"/>
            <a:ext cx="6858000" cy="5864772"/>
          </a:xfrm>
        </p:spPr>
      </p:pic>
      <p:pic>
        <p:nvPicPr>
          <p:cNvPr id="8" name="len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399" y="-1563852"/>
            <a:ext cx="1563852" cy="156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1"/>
    </mc:Choice>
    <mc:Fallback xmlns="">
      <p:transition spd="slow" advTm="10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" objId="8"/>
        <p14:stopEvt time="9774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68301" cy="6858000"/>
          </a:xfrm>
        </p:spPr>
      </p:pic>
      <p:pic>
        <p:nvPicPr>
          <p:cNvPr id="4" name="fasnh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9419" y="-1773045"/>
            <a:ext cx="1773045" cy="177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5"/>
    </mc:Choice>
    <mc:Fallback xmlns="">
      <p:transition spd="slow" advTm="11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  <p14:stopEvt time="11075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8650" cy="6858000"/>
          </a:xfrm>
        </p:spPr>
      </p:pic>
      <p:pic>
        <p:nvPicPr>
          <p:cNvPr id="7" name="pooo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9876" y="-2062655"/>
            <a:ext cx="2062655" cy="2062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8150" y="952500"/>
            <a:ext cx="6858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5"/>
    </mc:Choice>
    <mc:Fallback xmlns="">
      <p:transition spd="slow" advTm="10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" objId="7"/>
        <p14:stopEvt time="10695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57101" cy="6858000"/>
          </a:xfrm>
        </p:spPr>
      </p:pic>
      <p:pic>
        <p:nvPicPr>
          <p:cNvPr id="7" name="hjbh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0234" y="-2060028"/>
            <a:ext cx="2060028" cy="20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5"/>
    </mc:Choice>
    <mc:Fallback xmlns="">
      <p:transition spd="slow" advTm="11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7"/>
        <p14:stopEvt time="11398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4216" y="344213"/>
            <a:ext cx="6852745" cy="6164318"/>
          </a:xfr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6952" y="-2517228"/>
            <a:ext cx="2517227" cy="25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5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7"/>
    </mc:Choice>
    <mc:Fallback xmlns="">
      <p:transition spd="slow" advTm="1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14087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47"/>
            <a:ext cx="5562600" cy="6837453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3586" y="-2454166"/>
            <a:ext cx="2454166" cy="245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0"/>
    </mc:Choice>
    <mc:Fallback xmlns="">
      <p:transition spd="slow" advTm="8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8060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55017" cy="6858000"/>
          </a:xfr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9352" y="-3499944"/>
            <a:ext cx="3277913" cy="3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2"/>
    </mc:Choice>
    <mc:Fallback xmlns="">
      <p:transition spd="slow" advTm="7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7"/>
        <p14:stopEvt time="6937" objId="7"/>
      </p14:showEvtLst>
    </p:ext>
  </p:extLs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9CB9D41469D349AC4ACD8465974096" ma:contentTypeVersion="8" ma:contentTypeDescription="Create a new document." ma:contentTypeScope="" ma:versionID="2357570e1b5352078fcdd320df1b2729">
  <xsd:schema xmlns:xsd="http://www.w3.org/2001/XMLSchema" xmlns:xs="http://www.w3.org/2001/XMLSchema" xmlns:p="http://schemas.microsoft.com/office/2006/metadata/properties" xmlns:ns2="754865de-6430-409e-9bb4-67a6781c6aa9" xmlns:ns3="41986761-da79-4706-8239-d13f6c789ff2" targetNamespace="http://schemas.microsoft.com/office/2006/metadata/properties" ma:root="true" ma:fieldsID="932e2c16f161920d3d7827a0d7b44dca" ns2:_="" ns3:_="">
    <xsd:import namespace="754865de-6430-409e-9bb4-67a6781c6aa9"/>
    <xsd:import namespace="41986761-da79-4706-8239-d13f6c789f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4865de-6430-409e-9bb4-67a6781c6a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986761-da79-4706-8239-d13f6c789ff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1986761-da79-4706-8239-d13f6c789ff2">
      <UserInfo>
        <DisplayName>Catriona Rae</DisplayName>
        <AccountId>19</AccountId>
        <AccountType/>
      </UserInfo>
      <UserInfo>
        <DisplayName>Ms Holligan</DisplayName>
        <AccountId>15</AccountId>
        <AccountType/>
      </UserInfo>
      <UserInfo>
        <DisplayName>Mr Charlton</DisplayName>
        <AccountId>20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0E12AA-D153-4EF4-A5B7-FD014E7BB4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4865de-6430-409e-9bb4-67a6781c6aa9"/>
    <ds:schemaRef ds:uri="41986761-da79-4706-8239-d13f6c789f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293EDA-9D1E-4A42-B35B-34D0EF08788B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27fc260-bb87-4636-8089-e3ffc8d51057"/>
    <ds:schemaRef ds:uri="http://purl.org/dc/terms/"/>
    <ds:schemaRef ds:uri="http://schemas.openxmlformats.org/package/2006/metadata/core-properties"/>
    <ds:schemaRef ds:uri="1019b673-6f03-426c-8386-49dde2dd2cae"/>
    <ds:schemaRef ds:uri="http://www.w3.org/XML/1998/namespace"/>
    <ds:schemaRef ds:uri="http://purl.org/dc/dcmitype/"/>
    <ds:schemaRef ds:uri="41986761-da79-4706-8239-d13f6c789ff2"/>
  </ds:schemaRefs>
</ds:datastoreItem>
</file>

<file path=customXml/itemProps3.xml><?xml version="1.0" encoding="utf-8"?>
<ds:datastoreItem xmlns:ds="http://schemas.openxmlformats.org/officeDocument/2006/customXml" ds:itemID="{68EDD13B-1F29-46B9-BD52-C895B9615D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101</TotalTime>
  <Words>19</Words>
  <Application>Microsoft Office PowerPoint</Application>
  <PresentationFormat>Widescreen</PresentationFormat>
  <Paragraphs>4</Paragraphs>
  <Slides>11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Slice</vt:lpstr>
      <vt:lpstr>Grove academy  prince’s trust poppy project</vt:lpstr>
      <vt:lpstr>Brainstorming?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Dundee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Grove academy  prince’s trust poppy project</dc:title>
  <dc:creator>07G04318EC116</dc:creator>
  <cp:lastModifiedBy>mholligan374</cp:lastModifiedBy>
  <cp:revision>12</cp:revision>
  <dcterms:created xsi:type="dcterms:W3CDTF">2018-10-25T09:17:35Z</dcterms:created>
  <dcterms:modified xsi:type="dcterms:W3CDTF">2018-11-06T08:31:20Z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0x010100959CB9D41469D349AC4ACD8465974096</vt:lpwstr>
  </property>
  <property fmtid="{D5CDD505-2E9C-101B-9397-08002B2CF9AE}" pid="4" name="Order">
    <vt:r8>193700</vt:r8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</Properties>
</file>