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124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2FFA7-9998-416E-BD28-AA7E37EC219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D41F934-DE23-4892-9A9A-877C6A9125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Mrs. Cosgrove </a:t>
          </a:r>
        </a:p>
      </dgm:t>
    </dgm:pt>
    <dgm:pt modelId="{09872250-5A32-4F59-9C37-FBED90A704CF}" type="parTrans" cxnId="{650A515A-4D72-4CD1-ACF8-D59602561E01}">
      <dgm:prSet/>
      <dgm:spPr/>
      <dgm:t>
        <a:bodyPr/>
        <a:lstStyle/>
        <a:p>
          <a:endParaRPr lang="en-US"/>
        </a:p>
      </dgm:t>
    </dgm:pt>
    <dgm:pt modelId="{5688CEB5-F081-45F7-AAD6-E6756EA429E5}" type="sibTrans" cxnId="{650A515A-4D72-4CD1-ACF8-D59602561E0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E71C6F-D0F4-4FB0-A579-A134D7065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Mrs. Maclean </a:t>
          </a:r>
        </a:p>
      </dgm:t>
    </dgm:pt>
    <dgm:pt modelId="{8B7934DE-B384-4AB7-BBC0-E044F08256EF}" type="parTrans" cxnId="{EC5C5FE1-2292-431A-BF84-B22C105EAC07}">
      <dgm:prSet/>
      <dgm:spPr/>
      <dgm:t>
        <a:bodyPr/>
        <a:lstStyle/>
        <a:p>
          <a:endParaRPr lang="en-US"/>
        </a:p>
      </dgm:t>
    </dgm:pt>
    <dgm:pt modelId="{3DF1FF19-E591-4295-9968-6D247D38EF0E}" type="sibTrans" cxnId="{EC5C5FE1-2292-431A-BF84-B22C105EAC07}">
      <dgm:prSet/>
      <dgm:spPr/>
      <dgm:t>
        <a:bodyPr/>
        <a:lstStyle/>
        <a:p>
          <a:endParaRPr lang="en-US"/>
        </a:p>
      </dgm:t>
    </dgm:pt>
    <dgm:pt modelId="{9DBD23F5-64F7-482B-BD07-F1C7E6A396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Mrs. Cassidy – PT Home Economics</a:t>
          </a:r>
        </a:p>
      </dgm:t>
    </dgm:pt>
    <dgm:pt modelId="{5C0CD532-CED2-4EAA-A352-E87D50F872B1}" type="sibTrans" cxnId="{2E5ACF25-08C6-4E88-868E-540486D3A05D}">
      <dgm:prSet/>
      <dgm:spPr/>
      <dgm:t>
        <a:bodyPr/>
        <a:lstStyle/>
        <a:p>
          <a:endParaRPr lang="en-US"/>
        </a:p>
      </dgm:t>
    </dgm:pt>
    <dgm:pt modelId="{CF23B026-4077-463C-8F1D-09A9258E843E}" type="parTrans" cxnId="{2E5ACF25-08C6-4E88-868E-540486D3A05D}">
      <dgm:prSet/>
      <dgm:spPr/>
      <dgm:t>
        <a:bodyPr/>
        <a:lstStyle/>
        <a:p>
          <a:endParaRPr lang="en-US"/>
        </a:p>
      </dgm:t>
    </dgm:pt>
    <dgm:pt modelId="{C690D6EE-81DB-42B9-8F05-2B19BB3848D3}" type="pres">
      <dgm:prSet presAssocID="{5362FFA7-9998-416E-BD28-AA7E37EC219A}" presName="root" presStyleCnt="0">
        <dgm:presLayoutVars>
          <dgm:dir/>
          <dgm:resizeHandles val="exact"/>
        </dgm:presLayoutVars>
      </dgm:prSet>
      <dgm:spPr/>
    </dgm:pt>
    <dgm:pt modelId="{F93E7DFF-688D-4931-9EB6-4BCD1D68E664}" type="pres">
      <dgm:prSet presAssocID="{5362FFA7-9998-416E-BD28-AA7E37EC219A}" presName="container" presStyleCnt="0">
        <dgm:presLayoutVars>
          <dgm:dir/>
          <dgm:resizeHandles val="exact"/>
        </dgm:presLayoutVars>
      </dgm:prSet>
      <dgm:spPr/>
    </dgm:pt>
    <dgm:pt modelId="{AD42FF14-D111-4923-A036-6A892A9F0CE5}" type="pres">
      <dgm:prSet presAssocID="{9DBD23F5-64F7-482B-BD07-F1C7E6A3963B}" presName="compNode" presStyleCnt="0"/>
      <dgm:spPr/>
    </dgm:pt>
    <dgm:pt modelId="{4C633992-DACD-40B2-8D27-B090E3D93764}" type="pres">
      <dgm:prSet presAssocID="{9DBD23F5-64F7-482B-BD07-F1C7E6A3963B}" presName="iconBgRect" presStyleLbl="bgShp" presStyleIdx="0" presStyleCnt="3" custScaleX="234125" custScaleY="233626" custLinFactNeighborX="-52010" custLinFactNeighborY="1392"/>
      <dgm:spPr/>
    </dgm:pt>
    <dgm:pt modelId="{F3BF7B02-1AD8-40C6-B699-F8238BB409DA}" type="pres">
      <dgm:prSet presAssocID="{9DBD23F5-64F7-482B-BD07-F1C7E6A3963B}" presName="iconRect" presStyleLbl="node1" presStyleIdx="0" presStyleCnt="3" custScaleX="307235" custScaleY="302352" custLinFactNeighborX="-89674" custLinFactNeighborY="119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</dgm:spPr>
    </dgm:pt>
    <dgm:pt modelId="{58356FDF-F44E-4908-A03A-BD6E1690C012}" type="pres">
      <dgm:prSet presAssocID="{9DBD23F5-64F7-482B-BD07-F1C7E6A3963B}" presName="spaceRect" presStyleCnt="0"/>
      <dgm:spPr/>
    </dgm:pt>
    <dgm:pt modelId="{5BABF63D-98CD-42F2-8725-EE3E40983828}" type="pres">
      <dgm:prSet presAssocID="{9DBD23F5-64F7-482B-BD07-F1C7E6A3963B}" presName="textRect" presStyleLbl="revTx" presStyleIdx="0" presStyleCnt="3">
        <dgm:presLayoutVars>
          <dgm:chMax val="1"/>
          <dgm:chPref val="1"/>
        </dgm:presLayoutVars>
      </dgm:prSet>
      <dgm:spPr/>
    </dgm:pt>
    <dgm:pt modelId="{D92358BE-094C-4135-9B8E-A676CC0C454C}" type="pres">
      <dgm:prSet presAssocID="{5C0CD532-CED2-4EAA-A352-E87D50F872B1}" presName="sibTrans" presStyleLbl="sibTrans2D1" presStyleIdx="0" presStyleCnt="0"/>
      <dgm:spPr/>
    </dgm:pt>
    <dgm:pt modelId="{291F1168-0B00-4EE5-907E-20B1125F1E39}" type="pres">
      <dgm:prSet presAssocID="{2D41F934-DE23-4892-9A9A-877C6A9125AC}" presName="compNode" presStyleCnt="0"/>
      <dgm:spPr/>
    </dgm:pt>
    <dgm:pt modelId="{7B9AE966-A3E1-4823-9130-D94D1BAFEB19}" type="pres">
      <dgm:prSet presAssocID="{2D41F934-DE23-4892-9A9A-877C6A9125AC}" presName="iconBgRect" presStyleLbl="bgShp" presStyleIdx="1" presStyleCnt="3" custScaleX="224113" custScaleY="234071"/>
      <dgm:spPr/>
    </dgm:pt>
    <dgm:pt modelId="{4963ACD3-F0E0-4E5C-BB44-689380D583F5}" type="pres">
      <dgm:prSet presAssocID="{2D41F934-DE23-4892-9A9A-877C6A9125AC}" presName="iconRect" presStyleLbl="node1" presStyleIdx="1" presStyleCnt="3" custScaleX="292355" custScaleY="272175"/>
      <dgm:spPr>
        <a:blipFill>
          <a:blip xmlns:r="http://schemas.openxmlformats.org/officeDocument/2006/relationships" r:embed="rId2"/>
          <a:srcRect/>
          <a:stretch>
            <a:fillRect t="-20000" b="-20000"/>
          </a:stretch>
        </a:blipFill>
        <a:ln>
          <a:noFill/>
        </a:ln>
      </dgm:spPr>
    </dgm:pt>
    <dgm:pt modelId="{50F78914-09D2-4EC9-8EFA-8CA1BEE1E6A3}" type="pres">
      <dgm:prSet presAssocID="{2D41F934-DE23-4892-9A9A-877C6A9125AC}" presName="spaceRect" presStyleCnt="0"/>
      <dgm:spPr/>
    </dgm:pt>
    <dgm:pt modelId="{49C97F74-2DC3-4942-9B82-3E2E9669F3D0}" type="pres">
      <dgm:prSet presAssocID="{2D41F934-DE23-4892-9A9A-877C6A9125AC}" presName="textRect" presStyleLbl="revTx" presStyleIdx="1" presStyleCnt="3" custLinFactNeighborX="22089" custLinFactNeighborY="3468">
        <dgm:presLayoutVars>
          <dgm:chMax val="1"/>
          <dgm:chPref val="1"/>
        </dgm:presLayoutVars>
      </dgm:prSet>
      <dgm:spPr/>
    </dgm:pt>
    <dgm:pt modelId="{320273AB-FCBC-4E54-ACCF-C628E0BDDF84}" type="pres">
      <dgm:prSet presAssocID="{5688CEB5-F081-45F7-AAD6-E6756EA429E5}" presName="sibTrans" presStyleLbl="sibTrans2D1" presStyleIdx="0" presStyleCnt="0"/>
      <dgm:spPr/>
    </dgm:pt>
    <dgm:pt modelId="{6B6D82CC-10AE-4250-9B37-405383B05722}" type="pres">
      <dgm:prSet presAssocID="{C7E71C6F-D0F4-4FB0-A579-A134D70658F6}" presName="compNode" presStyleCnt="0"/>
      <dgm:spPr/>
    </dgm:pt>
    <dgm:pt modelId="{7003D62F-F26C-4171-9238-79859DCCF107}" type="pres">
      <dgm:prSet presAssocID="{C7E71C6F-D0F4-4FB0-A579-A134D70658F6}" presName="iconBgRect" presStyleLbl="bgShp" presStyleIdx="2" presStyleCnt="3" custScaleX="220944" custScaleY="244371"/>
      <dgm:spPr/>
    </dgm:pt>
    <dgm:pt modelId="{3B0A523D-E374-4F7B-A3A1-286A806BA59C}" type="pres">
      <dgm:prSet presAssocID="{C7E71C6F-D0F4-4FB0-A579-A134D70658F6}" presName="iconRect" presStyleLbl="node1" presStyleIdx="2" presStyleCnt="3" custScaleX="300956" custScaleY="24257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</dgm:spPr>
    </dgm:pt>
    <dgm:pt modelId="{C71B6BCA-6FE6-4368-958F-6854E0080B80}" type="pres">
      <dgm:prSet presAssocID="{C7E71C6F-D0F4-4FB0-A579-A134D70658F6}" presName="spaceRect" presStyleCnt="0"/>
      <dgm:spPr/>
    </dgm:pt>
    <dgm:pt modelId="{708B091B-E2C8-40F9-A47A-38FAE4887897}" type="pres">
      <dgm:prSet presAssocID="{C7E71C6F-D0F4-4FB0-A579-A134D70658F6}" presName="textRect" presStyleLbl="revTx" presStyleIdx="2" presStyleCnt="3" custLinFactNeighborX="22065" custLinFactNeighborY="-5201">
        <dgm:presLayoutVars>
          <dgm:chMax val="1"/>
          <dgm:chPref val="1"/>
        </dgm:presLayoutVars>
      </dgm:prSet>
      <dgm:spPr/>
    </dgm:pt>
  </dgm:ptLst>
  <dgm:cxnLst>
    <dgm:cxn modelId="{2286F018-58F6-4EF4-BEB0-1D62B5688888}" type="presOf" srcId="{C7E71C6F-D0F4-4FB0-A579-A134D70658F6}" destId="{708B091B-E2C8-40F9-A47A-38FAE4887897}" srcOrd="0" destOrd="0" presId="urn:microsoft.com/office/officeart/2018/2/layout/IconCircleList"/>
    <dgm:cxn modelId="{2E5ACF25-08C6-4E88-868E-540486D3A05D}" srcId="{5362FFA7-9998-416E-BD28-AA7E37EC219A}" destId="{9DBD23F5-64F7-482B-BD07-F1C7E6A3963B}" srcOrd="0" destOrd="0" parTransId="{CF23B026-4077-463C-8F1D-09A9258E843E}" sibTransId="{5C0CD532-CED2-4EAA-A352-E87D50F872B1}"/>
    <dgm:cxn modelId="{650A515A-4D72-4CD1-ACF8-D59602561E01}" srcId="{5362FFA7-9998-416E-BD28-AA7E37EC219A}" destId="{2D41F934-DE23-4892-9A9A-877C6A9125AC}" srcOrd="1" destOrd="0" parTransId="{09872250-5A32-4F59-9C37-FBED90A704CF}" sibTransId="{5688CEB5-F081-45F7-AAD6-E6756EA429E5}"/>
    <dgm:cxn modelId="{CC438C7E-507E-413B-8972-49E265497989}" type="presOf" srcId="{9DBD23F5-64F7-482B-BD07-F1C7E6A3963B}" destId="{5BABF63D-98CD-42F2-8725-EE3E40983828}" srcOrd="0" destOrd="0" presId="urn:microsoft.com/office/officeart/2018/2/layout/IconCircleList"/>
    <dgm:cxn modelId="{A20E1F87-94E7-4922-BC6D-FF9483F9F79B}" type="presOf" srcId="{5688CEB5-F081-45F7-AAD6-E6756EA429E5}" destId="{320273AB-FCBC-4E54-ACCF-C628E0BDDF84}" srcOrd="0" destOrd="0" presId="urn:microsoft.com/office/officeart/2018/2/layout/IconCircleList"/>
    <dgm:cxn modelId="{D409ABA0-434C-4B4C-BE1A-B0F3E2C29728}" type="presOf" srcId="{5362FFA7-9998-416E-BD28-AA7E37EC219A}" destId="{C690D6EE-81DB-42B9-8F05-2B19BB3848D3}" srcOrd="0" destOrd="0" presId="urn:microsoft.com/office/officeart/2018/2/layout/IconCircleList"/>
    <dgm:cxn modelId="{BADD58C4-0D25-4D36-8ECB-7F7F501982A7}" type="presOf" srcId="{5C0CD532-CED2-4EAA-A352-E87D50F872B1}" destId="{D92358BE-094C-4135-9B8E-A676CC0C454C}" srcOrd="0" destOrd="0" presId="urn:microsoft.com/office/officeart/2018/2/layout/IconCircleList"/>
    <dgm:cxn modelId="{4B0175C6-36BD-4287-8BB9-9EADCAD895C6}" type="presOf" srcId="{2D41F934-DE23-4892-9A9A-877C6A9125AC}" destId="{49C97F74-2DC3-4942-9B82-3E2E9669F3D0}" srcOrd="0" destOrd="0" presId="urn:microsoft.com/office/officeart/2018/2/layout/IconCircleList"/>
    <dgm:cxn modelId="{EC5C5FE1-2292-431A-BF84-B22C105EAC07}" srcId="{5362FFA7-9998-416E-BD28-AA7E37EC219A}" destId="{C7E71C6F-D0F4-4FB0-A579-A134D70658F6}" srcOrd="2" destOrd="0" parTransId="{8B7934DE-B384-4AB7-BBC0-E044F08256EF}" sibTransId="{3DF1FF19-E591-4295-9968-6D247D38EF0E}"/>
    <dgm:cxn modelId="{43B0EE55-60AC-4638-8850-E75609FEA5D3}" type="presParOf" srcId="{C690D6EE-81DB-42B9-8F05-2B19BB3848D3}" destId="{F93E7DFF-688D-4931-9EB6-4BCD1D68E664}" srcOrd="0" destOrd="0" presId="urn:microsoft.com/office/officeart/2018/2/layout/IconCircleList"/>
    <dgm:cxn modelId="{0D8ADBFA-784E-4F1F-A638-4892AE8CA4F2}" type="presParOf" srcId="{F93E7DFF-688D-4931-9EB6-4BCD1D68E664}" destId="{AD42FF14-D111-4923-A036-6A892A9F0CE5}" srcOrd="0" destOrd="0" presId="urn:microsoft.com/office/officeart/2018/2/layout/IconCircleList"/>
    <dgm:cxn modelId="{3CCBC662-FD96-4497-86EA-CD032B5E2752}" type="presParOf" srcId="{AD42FF14-D111-4923-A036-6A892A9F0CE5}" destId="{4C633992-DACD-40B2-8D27-B090E3D93764}" srcOrd="0" destOrd="0" presId="urn:microsoft.com/office/officeart/2018/2/layout/IconCircleList"/>
    <dgm:cxn modelId="{8EAEE1F9-D48D-407A-B2B6-C55C2EF1BF5B}" type="presParOf" srcId="{AD42FF14-D111-4923-A036-6A892A9F0CE5}" destId="{F3BF7B02-1AD8-40C6-B699-F8238BB409DA}" srcOrd="1" destOrd="0" presId="urn:microsoft.com/office/officeart/2018/2/layout/IconCircleList"/>
    <dgm:cxn modelId="{92C50A02-F6C0-4C35-AE5D-A9BFF50E97D0}" type="presParOf" srcId="{AD42FF14-D111-4923-A036-6A892A9F0CE5}" destId="{58356FDF-F44E-4908-A03A-BD6E1690C012}" srcOrd="2" destOrd="0" presId="urn:microsoft.com/office/officeart/2018/2/layout/IconCircleList"/>
    <dgm:cxn modelId="{4A730B10-0121-45ED-BF60-12E502789D35}" type="presParOf" srcId="{AD42FF14-D111-4923-A036-6A892A9F0CE5}" destId="{5BABF63D-98CD-42F2-8725-EE3E40983828}" srcOrd="3" destOrd="0" presId="urn:microsoft.com/office/officeart/2018/2/layout/IconCircleList"/>
    <dgm:cxn modelId="{23D27068-B176-41BF-8416-1E47F03C7788}" type="presParOf" srcId="{F93E7DFF-688D-4931-9EB6-4BCD1D68E664}" destId="{D92358BE-094C-4135-9B8E-A676CC0C454C}" srcOrd="1" destOrd="0" presId="urn:microsoft.com/office/officeart/2018/2/layout/IconCircleList"/>
    <dgm:cxn modelId="{548E1FDA-21BB-4F58-B927-9C3ACD60744C}" type="presParOf" srcId="{F93E7DFF-688D-4931-9EB6-4BCD1D68E664}" destId="{291F1168-0B00-4EE5-907E-20B1125F1E39}" srcOrd="2" destOrd="0" presId="urn:microsoft.com/office/officeart/2018/2/layout/IconCircleList"/>
    <dgm:cxn modelId="{D68EAC7D-9775-46B1-BBD5-F3ED5B155EC3}" type="presParOf" srcId="{291F1168-0B00-4EE5-907E-20B1125F1E39}" destId="{7B9AE966-A3E1-4823-9130-D94D1BAFEB19}" srcOrd="0" destOrd="0" presId="urn:microsoft.com/office/officeart/2018/2/layout/IconCircleList"/>
    <dgm:cxn modelId="{395DF8F7-97FB-4D2A-8F43-16080B9AC24C}" type="presParOf" srcId="{291F1168-0B00-4EE5-907E-20B1125F1E39}" destId="{4963ACD3-F0E0-4E5C-BB44-689380D583F5}" srcOrd="1" destOrd="0" presId="urn:microsoft.com/office/officeart/2018/2/layout/IconCircleList"/>
    <dgm:cxn modelId="{A2364098-6320-45C7-96F0-ADF2B4766653}" type="presParOf" srcId="{291F1168-0B00-4EE5-907E-20B1125F1E39}" destId="{50F78914-09D2-4EC9-8EFA-8CA1BEE1E6A3}" srcOrd="2" destOrd="0" presId="urn:microsoft.com/office/officeart/2018/2/layout/IconCircleList"/>
    <dgm:cxn modelId="{DBA488C8-9FF2-4129-A149-C05DA78C4152}" type="presParOf" srcId="{291F1168-0B00-4EE5-907E-20B1125F1E39}" destId="{49C97F74-2DC3-4942-9B82-3E2E9669F3D0}" srcOrd="3" destOrd="0" presId="urn:microsoft.com/office/officeart/2018/2/layout/IconCircleList"/>
    <dgm:cxn modelId="{93E65DFC-D739-42E8-8703-D747AADDA72F}" type="presParOf" srcId="{F93E7DFF-688D-4931-9EB6-4BCD1D68E664}" destId="{320273AB-FCBC-4E54-ACCF-C628E0BDDF84}" srcOrd="3" destOrd="0" presId="urn:microsoft.com/office/officeart/2018/2/layout/IconCircleList"/>
    <dgm:cxn modelId="{C65CE06C-D4CB-40FA-84FE-529930548A6F}" type="presParOf" srcId="{F93E7DFF-688D-4931-9EB6-4BCD1D68E664}" destId="{6B6D82CC-10AE-4250-9B37-405383B05722}" srcOrd="4" destOrd="0" presId="urn:microsoft.com/office/officeart/2018/2/layout/IconCircleList"/>
    <dgm:cxn modelId="{200EDA97-F71E-458E-8681-9358755CC1EA}" type="presParOf" srcId="{6B6D82CC-10AE-4250-9B37-405383B05722}" destId="{7003D62F-F26C-4171-9238-79859DCCF107}" srcOrd="0" destOrd="0" presId="urn:microsoft.com/office/officeart/2018/2/layout/IconCircleList"/>
    <dgm:cxn modelId="{2D7A20D2-54DB-4DC4-91E3-70E5710CCA26}" type="presParOf" srcId="{6B6D82CC-10AE-4250-9B37-405383B05722}" destId="{3B0A523D-E374-4F7B-A3A1-286A806BA59C}" srcOrd="1" destOrd="0" presId="urn:microsoft.com/office/officeart/2018/2/layout/IconCircleList"/>
    <dgm:cxn modelId="{E56D48A1-B2B5-4B9A-9C11-B37305F2C3DD}" type="presParOf" srcId="{6B6D82CC-10AE-4250-9B37-405383B05722}" destId="{C71B6BCA-6FE6-4368-958F-6854E0080B80}" srcOrd="2" destOrd="0" presId="urn:microsoft.com/office/officeart/2018/2/layout/IconCircleList"/>
    <dgm:cxn modelId="{F731FA92-DED6-4CB7-BD40-517810B58B76}" type="presParOf" srcId="{6B6D82CC-10AE-4250-9B37-405383B05722}" destId="{708B091B-E2C8-40F9-A47A-38FAE488789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33992-DACD-40B2-8D27-B090E3D93764}">
      <dsp:nvSpPr>
        <dsp:cNvPr id="0" name=""/>
        <dsp:cNvSpPr/>
      </dsp:nvSpPr>
      <dsp:spPr>
        <a:xfrm>
          <a:off x="260902" y="974762"/>
          <a:ext cx="1198888" cy="11963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F7B02-1AD8-40C6-B699-F8238BB409DA}">
      <dsp:nvSpPr>
        <dsp:cNvPr id="0" name=""/>
        <dsp:cNvSpPr/>
      </dsp:nvSpPr>
      <dsp:spPr>
        <a:xfrm>
          <a:off x="404095" y="1152314"/>
          <a:ext cx="912493" cy="8979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BF63D-98CD-42F2-8725-EE3E40983828}">
      <dsp:nvSpPr>
        <dsp:cNvPr id="0" name=""/>
        <dsp:cNvSpPr/>
      </dsp:nvSpPr>
      <dsp:spPr>
        <a:xfrm>
          <a:off x="1492440" y="1309764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Mrs. Cassidy – PT Home Economics</a:t>
          </a:r>
        </a:p>
      </dsp:txBody>
      <dsp:txXfrm>
        <a:off x="1492440" y="1309764"/>
        <a:ext cx="1207026" cy="512071"/>
      </dsp:txXfrm>
    </dsp:sp>
    <dsp:sp modelId="{7B9AE966-A3E1-4823-9130-D94D1BAFEB19}">
      <dsp:nvSpPr>
        <dsp:cNvPr id="0" name=""/>
        <dsp:cNvSpPr/>
      </dsp:nvSpPr>
      <dsp:spPr>
        <a:xfrm>
          <a:off x="2909782" y="966494"/>
          <a:ext cx="1147619" cy="11986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3ACD3-F0E0-4E5C-BB44-689380D583F5}">
      <dsp:nvSpPr>
        <dsp:cNvPr id="0" name=""/>
        <dsp:cNvSpPr/>
      </dsp:nvSpPr>
      <dsp:spPr>
        <a:xfrm>
          <a:off x="3049442" y="1161618"/>
          <a:ext cx="868299" cy="80836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20000" b="-2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97F74-2DC3-4942-9B82-3E2E9669F3D0}">
      <dsp:nvSpPr>
        <dsp:cNvPr id="0" name=""/>
        <dsp:cNvSpPr/>
      </dsp:nvSpPr>
      <dsp:spPr>
        <a:xfrm>
          <a:off x="4115978" y="1327523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Mrs. Cosgrove </a:t>
          </a:r>
        </a:p>
      </dsp:txBody>
      <dsp:txXfrm>
        <a:off x="4115978" y="1327523"/>
        <a:ext cx="1207026" cy="512071"/>
      </dsp:txXfrm>
    </dsp:sp>
    <dsp:sp modelId="{7003D62F-F26C-4171-9238-79859DCCF107}">
      <dsp:nvSpPr>
        <dsp:cNvPr id="0" name=""/>
        <dsp:cNvSpPr/>
      </dsp:nvSpPr>
      <dsp:spPr>
        <a:xfrm>
          <a:off x="5266699" y="940122"/>
          <a:ext cx="1131392" cy="12513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A523D-E374-4F7B-A3A1-286A806BA59C}">
      <dsp:nvSpPr>
        <dsp:cNvPr id="0" name=""/>
        <dsp:cNvSpPr/>
      </dsp:nvSpPr>
      <dsp:spPr>
        <a:xfrm>
          <a:off x="5385473" y="1205580"/>
          <a:ext cx="893844" cy="720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B091B-E2C8-40F9-A47A-38FAE4887897}">
      <dsp:nvSpPr>
        <dsp:cNvPr id="0" name=""/>
        <dsp:cNvSpPr/>
      </dsp:nvSpPr>
      <dsp:spPr>
        <a:xfrm>
          <a:off x="6464491" y="1283131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Mrs. Maclean </a:t>
          </a:r>
        </a:p>
      </dsp:txBody>
      <dsp:txXfrm>
        <a:off x="6464491" y="1283131"/>
        <a:ext cx="1207026" cy="512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39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39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jpg"/><Relationship Id="rId18" Type="http://schemas.openxmlformats.org/officeDocument/2006/relationships/image" Target="../media/image10.jpg"/><Relationship Id="rId26" Type="http://schemas.openxmlformats.org/officeDocument/2006/relationships/image" Target="../media/image14.png"/><Relationship Id="rId3" Type="http://schemas.openxmlformats.org/officeDocument/2006/relationships/image" Target="../media/image1.jpg"/><Relationship Id="rId21" Type="http://schemas.openxmlformats.org/officeDocument/2006/relationships/hyperlink" Target="https://twitter.com/GroveAcademyhe" TargetMode="External"/><Relationship Id="rId7" Type="http://schemas.openxmlformats.org/officeDocument/2006/relationships/hyperlink" Target="https://www.foodstandards.gov.scot/education-resources/storage-solutions" TargetMode="External"/><Relationship Id="rId12" Type="http://schemas.openxmlformats.org/officeDocument/2006/relationships/hyperlink" Target="https://www.nhs.uk/live-well/eat-well/the-eatwell-guide/" TargetMode="External"/><Relationship Id="rId17" Type="http://schemas.openxmlformats.org/officeDocument/2006/relationships/image" Target="../media/image9.jpg"/><Relationship Id="rId25" Type="http://schemas.openxmlformats.org/officeDocument/2006/relationships/hyperlink" Target="https://glowscotland-my.sharepoint.com/:w:/g/personal/ddscassidy423_glow_sch_uk/ESXsbPUo8h1OiqOcBNU2A1YBp_NQBKCAiqlv65I2T40fZA?e=XOlvI6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oodafactoflife.org.uk/7-11-years/where-food-comes-from/videos/" TargetMode="External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g"/><Relationship Id="rId24" Type="http://schemas.openxmlformats.org/officeDocument/2006/relationships/image" Target="../media/image13.gif"/><Relationship Id="rId5" Type="http://schemas.openxmlformats.org/officeDocument/2006/relationships/image" Target="../media/image2.jpg"/><Relationship Id="rId15" Type="http://schemas.openxmlformats.org/officeDocument/2006/relationships/image" Target="../media/image8.jpg"/><Relationship Id="rId23" Type="http://schemas.openxmlformats.org/officeDocument/2006/relationships/hyperlink" Target="https://www.foodstandards.gov.scot/education-resources/bacteria-busters" TargetMode="External"/><Relationship Id="rId10" Type="http://schemas.openxmlformats.org/officeDocument/2006/relationships/hyperlink" Target="https://www.youtube.com/watch?v=tuxRg2iMI5I" TargetMode="External"/><Relationship Id="rId19" Type="http://schemas.openxmlformats.org/officeDocument/2006/relationships/hyperlink" Target="https://create.kahoot.it/share/textiles-equipment/8ca2857a-1a02-4b90-9859-abcde97fc6cf" TargetMode="External"/><Relationship Id="rId4" Type="http://schemas.openxmlformats.org/officeDocument/2006/relationships/hyperlink" Target="https://create.kahoot.it/share/using-the-cooker/1b8c491a-89ad-495e-83b1-a909cc173f7b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foodafactoflife.org.uk/11-14-years/cooking/hygiene-and-safety/" TargetMode="External"/><Relationship Id="rId2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75" y="-2944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18163" r="17791"/>
          <a:stretch/>
        </p:blipFill>
        <p:spPr>
          <a:xfrm>
            <a:off x="2156175" y="2399284"/>
            <a:ext cx="1458825" cy="227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3375" y="118400"/>
            <a:ext cx="3712325" cy="27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8831" b="12662"/>
          <a:stretch/>
        </p:blipFill>
        <p:spPr>
          <a:xfrm>
            <a:off x="121200" y="294425"/>
            <a:ext cx="1731025" cy="12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9">
            <a:alphaModFix/>
          </a:blip>
          <a:srcRect l="11370" t="29412" r="13225" b="29412"/>
          <a:stretch/>
        </p:blipFill>
        <p:spPr>
          <a:xfrm>
            <a:off x="5615300" y="3741950"/>
            <a:ext cx="3451949" cy="13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l="5997" t="8828" r="5287" b="8819"/>
          <a:stretch/>
        </p:blipFill>
        <p:spPr>
          <a:xfrm>
            <a:off x="7623961" y="2840850"/>
            <a:ext cx="1344315" cy="9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66747" y="118397"/>
            <a:ext cx="1977175" cy="14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475" y="2504250"/>
            <a:ext cx="2067900" cy="20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l="22279" t="21888" r="25333" b="29098"/>
          <a:stretch/>
        </p:blipFill>
        <p:spPr>
          <a:xfrm>
            <a:off x="7365398" y="1668673"/>
            <a:ext cx="1458825" cy="102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" action="ppaction://hlinkshowjump?jump=nextslide"/>
          </p:cNvPr>
          <p:cNvPicPr preferRelativeResize="0"/>
          <p:nvPr/>
        </p:nvPicPr>
        <p:blipFill rotWithShape="1">
          <a:blip r:embed="rId18">
            <a:alphaModFix/>
          </a:blip>
          <a:srcRect l="9160" t="6579" r="5149" b="8081"/>
          <a:stretch/>
        </p:blipFill>
        <p:spPr>
          <a:xfrm>
            <a:off x="5803350" y="2965724"/>
            <a:ext cx="793750" cy="8228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>
            <a:hlinkClick r:id="" action="ppaction://hlinkshowjump?jump=lastslide"/>
          </p:cNvPr>
          <p:cNvSpPr txBox="1"/>
          <p:nvPr/>
        </p:nvSpPr>
        <p:spPr>
          <a:xfrm>
            <a:off x="3854325" y="401225"/>
            <a:ext cx="29247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Welcome to Home Economics</a:t>
            </a:r>
            <a:endParaRPr b="1" u="sn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Textile Technology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Ready Steady Cook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Fuel for Me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Farm to Fork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rgbClr val="FF0000"/>
                </a:solidFill>
              </a:rPr>
              <a:t>Select each image to find out some of things you will be learning about in HE</a:t>
            </a:r>
            <a:endParaRPr sz="1050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6" name="Google Shape;66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40260" y="3276235"/>
            <a:ext cx="740525" cy="49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descr="Bitmoji Image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14309" y="1681206"/>
            <a:ext cx="2802875" cy="326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098375" y="832975"/>
            <a:ext cx="1458824" cy="103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ell phone&#10;&#10;Description automatically generated">
            <a:hlinkClick r:id="rId25"/>
            <a:extLst>
              <a:ext uri="{FF2B5EF4-FFF2-40B4-BE49-F238E27FC236}">
                <a16:creationId xmlns:a16="http://schemas.microsoft.com/office/drawing/2014/main" id="{4C081F51-3F6E-EF4C-893F-468C8E6F50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8350" y="2041167"/>
            <a:ext cx="608652" cy="79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49E2F-16DD-1148-874B-01C67B524CFB}"/>
              </a:ext>
            </a:extLst>
          </p:cNvPr>
          <p:cNvSpPr txBox="1"/>
          <p:nvPr/>
        </p:nvSpPr>
        <p:spPr>
          <a:xfrm>
            <a:off x="4774486" y="3368302"/>
            <a:ext cx="1085625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Mrs. Cassidy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629AF-7573-884D-B5EA-C03705541F66}"/>
              </a:ext>
            </a:extLst>
          </p:cNvPr>
          <p:cNvSpPr txBox="1"/>
          <p:nvPr/>
        </p:nvSpPr>
        <p:spPr>
          <a:xfrm>
            <a:off x="6944045" y="237667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2497-D651-E648-825D-C22BA2C2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 of S1 Work</a:t>
            </a:r>
          </a:p>
        </p:txBody>
      </p:sp>
      <p:pic>
        <p:nvPicPr>
          <p:cNvPr id="5" name="Picture 4" descr="A picture containing indoor, table, room, wooden&#10;&#10;Description automatically generated">
            <a:extLst>
              <a:ext uri="{FF2B5EF4-FFF2-40B4-BE49-F238E27FC236}">
                <a16:creationId xmlns:a16="http://schemas.microsoft.com/office/drawing/2014/main" id="{449E4450-D27C-B447-923D-C35C358C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09" b="18223"/>
          <a:stretch/>
        </p:blipFill>
        <p:spPr>
          <a:xfrm>
            <a:off x="6320110" y="163625"/>
            <a:ext cx="2701265" cy="1842950"/>
          </a:xfrm>
          <a:prstGeom prst="rect">
            <a:avLst/>
          </a:prstGeom>
        </p:spPr>
      </p:pic>
      <p:pic>
        <p:nvPicPr>
          <p:cNvPr id="7" name="Picture 6" descr="A picture containing red, little, counter, table&#10;&#10;Description automatically generated">
            <a:extLst>
              <a:ext uri="{FF2B5EF4-FFF2-40B4-BE49-F238E27FC236}">
                <a16:creationId xmlns:a16="http://schemas.microsoft.com/office/drawing/2014/main" id="{C78A6DE7-AF85-5142-8EEA-E9994747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5" y="3339313"/>
            <a:ext cx="2097833" cy="1573375"/>
          </a:xfrm>
          <a:prstGeom prst="rect">
            <a:avLst/>
          </a:prstGeom>
        </p:spPr>
      </p:pic>
      <p:pic>
        <p:nvPicPr>
          <p:cNvPr id="9" name="Picture 8" descr="A picture containing table, food, sitting, plate&#10;&#10;Description automatically generated">
            <a:extLst>
              <a:ext uri="{FF2B5EF4-FFF2-40B4-BE49-F238E27FC236}">
                <a16:creationId xmlns:a16="http://schemas.microsoft.com/office/drawing/2014/main" id="{DCAF4550-A12C-1A44-AC8D-191524055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1" b="12348"/>
          <a:stretch/>
        </p:blipFill>
        <p:spPr>
          <a:xfrm>
            <a:off x="4629313" y="933780"/>
            <a:ext cx="1606266" cy="1637970"/>
          </a:xfrm>
          <a:prstGeom prst="rect">
            <a:avLst/>
          </a:prstGeom>
        </p:spPr>
      </p:pic>
      <p:pic>
        <p:nvPicPr>
          <p:cNvPr id="15" name="Picture 14" descr="A picture containing different, table, food, white&#10;&#10;Description automatically generated">
            <a:extLst>
              <a:ext uri="{FF2B5EF4-FFF2-40B4-BE49-F238E27FC236}">
                <a16:creationId xmlns:a16="http://schemas.microsoft.com/office/drawing/2014/main" id="{91C5BE5D-4849-FA42-820C-F8A714BDB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246" y="2061229"/>
            <a:ext cx="1832776" cy="1374582"/>
          </a:xfrm>
          <a:prstGeom prst="rect">
            <a:avLst/>
          </a:prstGeom>
        </p:spPr>
      </p:pic>
      <p:pic>
        <p:nvPicPr>
          <p:cNvPr id="17" name="Picture 16" descr="A picture containing small, child, little, sitting&#10;&#10;Description automatically generated">
            <a:extLst>
              <a:ext uri="{FF2B5EF4-FFF2-40B4-BE49-F238E27FC236}">
                <a16:creationId xmlns:a16="http://schemas.microsoft.com/office/drawing/2014/main" id="{6C0BE922-C1D8-D14A-909C-DD33278F0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67" t="11894" r="7189" b="12923"/>
          <a:stretch/>
        </p:blipFill>
        <p:spPr>
          <a:xfrm>
            <a:off x="6081358" y="3490465"/>
            <a:ext cx="2492544" cy="1637223"/>
          </a:xfrm>
          <a:prstGeom prst="rect">
            <a:avLst/>
          </a:prstGeom>
        </p:spPr>
      </p:pic>
      <p:pic>
        <p:nvPicPr>
          <p:cNvPr id="19" name="Picture 18" descr="A picture containing table, indoor, food, cake&#10;&#10;Description automatically generated">
            <a:extLst>
              <a:ext uri="{FF2B5EF4-FFF2-40B4-BE49-F238E27FC236}">
                <a16:creationId xmlns:a16="http://schemas.microsoft.com/office/drawing/2014/main" id="{C2F11D7D-A64C-074D-82C6-B3BEDFFE6A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44" t="8652" r="2927" b="10801"/>
          <a:stretch/>
        </p:blipFill>
        <p:spPr>
          <a:xfrm>
            <a:off x="2521750" y="2808358"/>
            <a:ext cx="3228229" cy="2202836"/>
          </a:xfrm>
          <a:prstGeom prst="rect">
            <a:avLst/>
          </a:prstGeom>
        </p:spPr>
      </p:pic>
      <p:pic>
        <p:nvPicPr>
          <p:cNvPr id="21" name="Picture 20" descr="A picture containing indoor, small, table, sitting&#10;&#10;Description automatically generated">
            <a:extLst>
              <a:ext uri="{FF2B5EF4-FFF2-40B4-BE49-F238E27FC236}">
                <a16:creationId xmlns:a16="http://schemas.microsoft.com/office/drawing/2014/main" id="{60A24D20-2595-0749-9046-3EF0455CAD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97" t="8491" r="8652" b="6303"/>
          <a:stretch/>
        </p:blipFill>
        <p:spPr>
          <a:xfrm rot="5400000">
            <a:off x="125901" y="1066004"/>
            <a:ext cx="2306171" cy="2097833"/>
          </a:xfrm>
          <a:prstGeom prst="rect">
            <a:avLst/>
          </a:prstGeom>
        </p:spPr>
      </p:pic>
      <p:pic>
        <p:nvPicPr>
          <p:cNvPr id="23" name="Picture 22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1EE971D3-417F-7F4C-8155-18BEBE24B9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00" t="16316" r="18154" b="7952"/>
          <a:stretch/>
        </p:blipFill>
        <p:spPr>
          <a:xfrm rot="5400000">
            <a:off x="2590296" y="1051107"/>
            <a:ext cx="1776623" cy="15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918C70-3CFC-47FE-8E35-6DBF4FDBA6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9466" y="599161"/>
            <a:ext cx="6505070" cy="786709"/>
          </a:xfrm>
        </p:spPr>
        <p:txBody>
          <a:bodyPr spcFirstLastPara="1" vert="horz" wrap="square" lIns="171450" tIns="171450" rIns="171450" bIns="171450" rtlCol="0" anchor="ctr" anchorCtr="0">
            <a:normAutofit fontScale="90000"/>
          </a:bodyPr>
          <a:lstStyle/>
          <a:p>
            <a:r>
              <a:rPr lang="en-US" sz="1650" kern="1200" spc="-113">
                <a:latin typeface="+mj-lt"/>
                <a:ea typeface="+mj-ea"/>
                <a:cs typeface="+mj-cs"/>
              </a:rPr>
              <a:t>The Home Economics Department</a:t>
            </a:r>
            <a:br>
              <a:rPr lang="en-US" sz="1650" kern="1200" spc="-113">
                <a:latin typeface="+mj-lt"/>
                <a:ea typeface="+mj-ea"/>
                <a:cs typeface="+mj-cs"/>
              </a:rPr>
            </a:br>
            <a:r>
              <a:rPr lang="en-US" sz="1650" kern="1200" spc="-113">
                <a:latin typeface="+mj-lt"/>
                <a:ea typeface="+mj-ea"/>
                <a:cs typeface="+mj-cs"/>
              </a:rPr>
              <a:t>The team is made up of the following staff:</a:t>
            </a:r>
          </a:p>
        </p:txBody>
      </p:sp>
      <p:graphicFrame>
        <p:nvGraphicFramePr>
          <p:cNvPr id="10" name="Text Placeholder 5">
            <a:extLst>
              <a:ext uri="{FF2B5EF4-FFF2-40B4-BE49-F238E27FC236}">
                <a16:creationId xmlns:a16="http://schemas.microsoft.com/office/drawing/2014/main" id="{6226356F-4FC2-401A-B99C-BA4FB0C11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744727"/>
              </p:ext>
            </p:extLst>
          </p:nvPr>
        </p:nvGraphicFramePr>
        <p:xfrm>
          <a:off x="605791" y="1493232"/>
          <a:ext cx="7932419" cy="313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C3855B-CFE0-174D-A4A6-EC6433F67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01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56"/>
    </mc:Choice>
    <mc:Fallback xmlns="">
      <p:transition spd="slow" advTm="7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66</Words>
  <Application>Microsoft Office PowerPoint</Application>
  <PresentationFormat>On-screen Show (16:9)</PresentationFormat>
  <Paragraphs>13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Simple Light</vt:lpstr>
      <vt:lpstr>PowerPoint Presentation</vt:lpstr>
      <vt:lpstr>Pictures of S1 Work</vt:lpstr>
      <vt:lpstr>The Home Economics Department The team is made up of the following staff: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 User</dc:creator>
  <cp:lastModifiedBy>Elly McInroy (Student)</cp:lastModifiedBy>
  <cp:revision>16</cp:revision>
  <dcterms:modified xsi:type="dcterms:W3CDTF">2020-06-15T10:37:26Z</dcterms:modified>
</cp:coreProperties>
</file>